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25"/>
  </p:notesMasterIdLst>
  <p:sldIdLst>
    <p:sldId id="256" r:id="rId4"/>
    <p:sldId id="257" r:id="rId5"/>
    <p:sldId id="274" r:id="rId6"/>
    <p:sldId id="258" r:id="rId7"/>
    <p:sldId id="260" r:id="rId8"/>
    <p:sldId id="261" r:id="rId9"/>
    <p:sldId id="262" r:id="rId10"/>
    <p:sldId id="263" r:id="rId11"/>
    <p:sldId id="293" r:id="rId12"/>
    <p:sldId id="265" r:id="rId13"/>
    <p:sldId id="266" r:id="rId14"/>
    <p:sldId id="270" r:id="rId15"/>
    <p:sldId id="267" r:id="rId16"/>
    <p:sldId id="268" r:id="rId17"/>
    <p:sldId id="269" r:id="rId18"/>
    <p:sldId id="264" r:id="rId19"/>
    <p:sldId id="271" r:id="rId20"/>
    <p:sldId id="273" r:id="rId21"/>
    <p:sldId id="292" r:id="rId22"/>
    <p:sldId id="272" r:id="rId23"/>
    <p:sldId id="29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Maven Pro" pitchFamily="2" charset="0"/>
      <p:regular r:id="rId30"/>
      <p:bold r:id="rId31"/>
    </p:embeddedFont>
    <p:embeddedFont>
      <p:font typeface="Wingdings 2" panose="05020102010507070707" pitchFamily="18" charset="2"/>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E0FF"/>
    <a:srgbClr val="000000"/>
    <a:srgbClr val="595BD0"/>
    <a:srgbClr val="FEC112"/>
    <a:srgbClr val="D76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1" autoAdjust="0"/>
    <p:restoredTop sz="94660"/>
  </p:normalViewPr>
  <p:slideViewPr>
    <p:cSldViewPr snapToGrid="0">
      <p:cViewPr varScale="1">
        <p:scale>
          <a:sx n="195" d="100"/>
          <a:sy n="195" d="100"/>
        </p:scale>
        <p:origin x="456"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Bryson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you remember, at the beginning, I mentioned Vonage as a winner in microservices.  Their quote was “Twice as fast with half the effort.”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That “half the effort” part was because they were using Epsagon.  They got the scalability and efficiency from cloud services, while we removed the complexity and helped them understand their microservices.  That’s what I want to do for you.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fcb8821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bfcb8821e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looks like a brag sheet, but I have it here because I want to show you where Epsagon has been going, and is still going. I would like you to see it as a sign of our proven commitment to solving the challenges of microservices development.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(if competition needs to be addressed)   -</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There are other vendors in this space with a lot of money, as in “capital markets” money.  They weren’t first to develop serverless auto instrumentation.  They rolled it out just last year, after the open source community came up with an agent.  We had it over two years before that, and with better functionality.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They weren’t the first to show you the payload data in the calls that your services send to each other.  They still can’t do that.</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p:txBody>
      </p:sp>
      <p:sp>
        <p:nvSpPr>
          <p:cNvPr id="487" name="Google Shape;4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Rod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is an example of what happens when you combine partial solutions and why you want a purpose-built solution.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As we saw on the previous slide, I can no longer say we are the “only” vendor with service maps.  And you might have seen other vendors show off complex maps with branching paths.  If you have tried any of them then like many people I speak to, you will know that their automation and insight come apart when faced with the common inclusion of a managed service.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example I have here is taken from a real case.  On the left is a simple topology starting with an API gateway, flowing through two lambdas and DynamoDB before ending at SNS.  In the middle is the topology we will show you </a:t>
            </a:r>
            <a:r>
              <a:rPr lang="en" u="sng"/>
              <a:t>automatically, OOTB</a:t>
            </a:r>
            <a:r>
              <a:rPr lang="en"/>
              <a:t>.  On the right is what you will see in Datadog.  A complete breakdown on a very simple architecture.  Apparently that meets Datadog’s standards for a service map.</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Google Shape;5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1644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9d3e120dd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9d3e120dd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There is an amazing transformation going on in the Cloud.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Companies are getting closer to their customers - whether its apps to create services for their consumers or APIs to make services available to other companies</a:t>
            </a:r>
            <a:endParaRPr/>
          </a:p>
          <a:p>
            <a:pPr marL="0" lvl="0" indent="0" algn="l" rtl="0">
              <a:lnSpc>
                <a:spcPct val="100000"/>
              </a:lnSpc>
              <a:spcBef>
                <a:spcPts val="0"/>
              </a:spcBef>
              <a:spcAft>
                <a:spcPts val="0"/>
              </a:spcAft>
              <a:buSzPts val="1100"/>
              <a:buNone/>
            </a:pPr>
            <a:r>
              <a:rPr lang="en"/>
              <a:t>They’re adding AI to software and turnging hardware into IoT. </a:t>
            </a:r>
            <a:endParaRPr/>
          </a:p>
          <a:p>
            <a:pPr marL="0" lvl="0" indent="0" algn="l" rtl="0">
              <a:lnSpc>
                <a:spcPct val="100000"/>
              </a:lnSpc>
              <a:spcBef>
                <a:spcPts val="0"/>
              </a:spcBef>
              <a:spcAft>
                <a:spcPts val="0"/>
              </a:spcAft>
              <a:buSzPts val="1100"/>
              <a:buNone/>
            </a:pPr>
            <a:r>
              <a:rPr lang="en"/>
              <a:t>, or they’re t</a:t>
            </a:r>
            <a:endParaRPr/>
          </a:p>
          <a:p>
            <a:pPr marL="0" lvl="0" indent="0" algn="l" rtl="0">
              <a:lnSpc>
                <a:spcPct val="100000"/>
              </a:lnSpc>
              <a:spcBef>
                <a:spcPts val="0"/>
              </a:spcBef>
              <a:spcAft>
                <a:spcPts val="0"/>
              </a:spcAft>
              <a:buSzPts val="1100"/>
              <a:buNone/>
            </a:pPr>
            <a:r>
              <a:rPr lang="en"/>
              <a:t>Companies are streamlining their operations, rapidly adding features and services,  and getting closer to their customers than ever before.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To get the most out of the cloud, to be the most scalable, the most cost optimized, the fastest to market - any dimension of competitiveness that you can think of - companies are adopting microservices architecture.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832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There is an amazing transformation going on in the Cloud.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Companies are getting closer to their customers - whether its apps to create services for their consumers or APIs to make services available to other companies</a:t>
            </a:r>
            <a:endParaRPr/>
          </a:p>
          <a:p>
            <a:pPr marL="0" lvl="0" indent="0" algn="l" rtl="0">
              <a:lnSpc>
                <a:spcPct val="100000"/>
              </a:lnSpc>
              <a:spcBef>
                <a:spcPts val="0"/>
              </a:spcBef>
              <a:spcAft>
                <a:spcPts val="0"/>
              </a:spcAft>
              <a:buSzPts val="1100"/>
              <a:buNone/>
            </a:pPr>
            <a:r>
              <a:rPr lang="en"/>
              <a:t>They’re adding AI to software and turnging hardware into IoT. </a:t>
            </a:r>
            <a:endParaRPr/>
          </a:p>
          <a:p>
            <a:pPr marL="0" lvl="0" indent="0" algn="l" rtl="0">
              <a:lnSpc>
                <a:spcPct val="100000"/>
              </a:lnSpc>
              <a:spcBef>
                <a:spcPts val="0"/>
              </a:spcBef>
              <a:spcAft>
                <a:spcPts val="0"/>
              </a:spcAft>
              <a:buSzPts val="1100"/>
              <a:buNone/>
            </a:pPr>
            <a:r>
              <a:rPr lang="en"/>
              <a:t>, or they’re t</a:t>
            </a:r>
            <a:endParaRPr/>
          </a:p>
          <a:p>
            <a:pPr marL="0" lvl="0" indent="0" algn="l" rtl="0">
              <a:lnSpc>
                <a:spcPct val="100000"/>
              </a:lnSpc>
              <a:spcBef>
                <a:spcPts val="0"/>
              </a:spcBef>
              <a:spcAft>
                <a:spcPts val="0"/>
              </a:spcAft>
              <a:buSzPts val="1100"/>
              <a:buNone/>
            </a:pPr>
            <a:r>
              <a:rPr lang="en"/>
              <a:t>Companies are streamlining their operations, rapidly adding features and services,  and getting closer to their customers than ever before.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To get the most out of the cloud, to be the most scalable, the most cost optimized, the fastest to market - any dimension of competitiveness that you can think of - companies are adopting microservices architecture.</a:t>
            </a:r>
            <a:endParaRPr/>
          </a:p>
        </p:txBody>
      </p:sp>
    </p:spTree>
    <p:extLst>
      <p:ext uri="{BB962C8B-B14F-4D97-AF65-F5344CB8AC3E}">
        <p14:creationId xmlns:p14="http://schemas.microsoft.com/office/powerpoint/2010/main" val="297720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see it happening in every industry, coming from the top and the bottom.  In some cases it is established players seizing the advantage in their market.  On the other end of the spectrum, almost every startup launching today is using microservices for cost management at launch and unlimited scale once they find traction in the market.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Adobe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Vonage reported releasing features twice as fast after their move to microservices.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Via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Volta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But there is a catch - complexity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Infrastructure is no longer the blocker.  If you had their templates, you could spin up Vonage’s AWS infrastructure right now. But, your engineers wouldn’t understand what what they have on their hands.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Without the right help, the cloud can move faster and create more complexity than DevOps teams can manage.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Epsagon was founded to solve these problems.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is what we do better than anybody else:</a:t>
            </a:r>
            <a:endParaRPr/>
          </a:p>
          <a:p>
            <a:pPr marL="457200" lvl="0" indent="-298450" algn="l" rtl="0">
              <a:lnSpc>
                <a:spcPct val="100000"/>
              </a:lnSpc>
              <a:spcBef>
                <a:spcPts val="0"/>
              </a:spcBef>
              <a:spcAft>
                <a:spcPts val="0"/>
              </a:spcAft>
              <a:buSzPts val="1100"/>
              <a:buChar char="-"/>
            </a:pPr>
            <a:r>
              <a:rPr lang="en"/>
              <a:t>We provide automated and intuitive visualizations of your environment.  That includes topologies of individual requests traced through message queues and other cloud services. We repeatedly hear from customers that, before Epsagon, engineers need to make changes to the application to understand it. With Epsagon, even new hires can build a visual understanding before they ever make a change. </a:t>
            </a:r>
            <a:endParaRPr/>
          </a:p>
          <a:p>
            <a:pPr marL="457200" lvl="0" indent="-298450" algn="l" rtl="0">
              <a:lnSpc>
                <a:spcPct val="100000"/>
              </a:lnSpc>
              <a:spcBef>
                <a:spcPts val="0"/>
              </a:spcBef>
              <a:spcAft>
                <a:spcPts val="0"/>
              </a:spcAft>
              <a:buSzPts val="1100"/>
              <a:buChar char="-"/>
            </a:pPr>
            <a:r>
              <a:rPr lang="en"/>
              <a:t>We provide tools for developers to drill down from the big picture of an application, to a specific request, and then even to the payload data that was passed along between two services in that request. All with correlated logs and metrics. We make it much easier for customers to troubleshoot issues related to Cloud Services/ SaaS APIs.</a:t>
            </a:r>
            <a:endParaRPr/>
          </a:p>
          <a:p>
            <a:pPr marL="457200" lvl="0" indent="-298450" algn="l" rtl="0">
              <a:lnSpc>
                <a:spcPct val="100000"/>
              </a:lnSpc>
              <a:spcBef>
                <a:spcPts val="0"/>
              </a:spcBef>
              <a:spcAft>
                <a:spcPts val="0"/>
              </a:spcAft>
              <a:buSzPts val="1100"/>
              <a:buChar char="-"/>
            </a:pPr>
            <a:r>
              <a:rPr lang="en"/>
              <a:t>All of this is provided in no-code/low-code setup, depending on the language you use, without the need for manual instrumentation.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81" name="Google Shape;2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With Epsagon in place, engineering teams can see what they are doing and communicate more effectively.  Your team will achieve the “flywheel” effect as they better understand your applications in development, troubleshoot it more efficiently in test, and monitoring it in production.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Epsagon helps your engineers see what they are building in the cloud.  It helps your managers trust what their teams are building. It is how you onboard new engineers so they can be productive right away.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It is how you build faster.</a:t>
            </a:r>
            <a:endParaRPr/>
          </a:p>
        </p:txBody>
      </p:sp>
      <p:sp>
        <p:nvSpPr>
          <p:cNvPr id="317" name="Google Shape;3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Bryson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These are all only partial measures.  Traditional APM vendors have rolled out modules to evolve with the cloud the way you would use duct tape to patch a bucket.  But at this point their entire bucket is made of duct tape.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This looks like a brag sheet, but I have it here because I want to show you where Epsagon has been going, and is still going. I would like you to see it as a sign of our proven commitment to solving the challenges of microservices development.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(if competition needs to be addressed)   -</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There are other vendors in this space with a lot of money, as in “capital markets” money.  They weren’t first to develop serverless auto instrumentation.  They rolled it out just last year, after the open source community came up with an agent.  We had it over two years before that, and with better functionality.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They weren’t the first to show you the payload data in the calls that your services send to each other.  They still can’t do that.</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p:txBody>
      </p:sp>
      <p:sp>
        <p:nvSpPr>
          <p:cNvPr id="487" name="Google Shape;4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301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Title">
  <p:cSld name="End Title">
    <p:spTree>
      <p:nvGrpSpPr>
        <p:cNvPr id="1" name="Shape 8"/>
        <p:cNvGrpSpPr/>
        <p:nvPr/>
      </p:nvGrpSpPr>
      <p:grpSpPr>
        <a:xfrm>
          <a:off x="0" y="0"/>
          <a:ext cx="0" cy="0"/>
          <a:chOff x="0" y="0"/>
          <a:chExt cx="0" cy="0"/>
        </a:xfrm>
      </p:grpSpPr>
      <p:sp>
        <p:nvSpPr>
          <p:cNvPr id="9" name="Google Shape;9;p2"/>
          <p:cNvSpPr/>
          <p:nvPr/>
        </p:nvSpPr>
        <p:spPr>
          <a:xfrm>
            <a:off x="3962399" y="2789415"/>
            <a:ext cx="4432800" cy="38100"/>
          </a:xfrm>
          <a:prstGeom prst="rect">
            <a:avLst/>
          </a:prstGeom>
          <a:solidFill>
            <a:srgbClr val="F3A207"/>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txBox="1">
            <a:spLocks noGrp="1"/>
          </p:cNvSpPr>
          <p:nvPr>
            <p:ph type="title"/>
          </p:nvPr>
        </p:nvSpPr>
        <p:spPr>
          <a:xfrm>
            <a:off x="3962399" y="2038225"/>
            <a:ext cx="4432800" cy="5715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dk1"/>
              </a:buClr>
              <a:buSzPts val="900"/>
              <a:buFont typeface="Maven Pro"/>
              <a:buNone/>
              <a:defRPr sz="4000" b="1" i="0" u="none" strike="noStrike" cap="none">
                <a:solidFill>
                  <a:schemeClr val="lt1"/>
                </a:solidFill>
                <a:latin typeface="Maven Pro"/>
                <a:ea typeface="Maven Pro"/>
                <a:cs typeface="Maven Pro"/>
                <a:sym typeface="Maven Pro"/>
              </a:defRPr>
            </a:lvl1pPr>
            <a:lvl2pPr marR="0" lvl="1"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12"/>
          <p:cNvSpPr txBox="1">
            <a:spLocks noGrp="1"/>
          </p:cNvSpPr>
          <p:nvPr>
            <p:ph type="body" idx="2"/>
          </p:nvPr>
        </p:nvSpPr>
        <p:spPr>
          <a:xfrm>
            <a:off x="829945" y="1082040"/>
            <a:ext cx="3582000" cy="2987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200"/>
              </a:spcBef>
              <a:spcAft>
                <a:spcPts val="0"/>
              </a:spcAft>
              <a:buClr>
                <a:schemeClr val="lt1"/>
              </a:buClr>
              <a:buSzPts val="1350"/>
              <a:buFont typeface="Arial"/>
              <a:buNone/>
              <a:defRPr sz="1800" b="0"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body" idx="3"/>
          </p:nvPr>
        </p:nvSpPr>
        <p:spPr>
          <a:xfrm>
            <a:off x="4708523" y="1082040"/>
            <a:ext cx="3582000" cy="2987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200"/>
              </a:spcBef>
              <a:spcAft>
                <a:spcPts val="0"/>
              </a:spcAft>
              <a:buClr>
                <a:schemeClr val="lt1"/>
              </a:buClr>
              <a:buSzPts val="1350"/>
              <a:buFont typeface="Arial"/>
              <a:buNone/>
              <a:defRPr sz="1800" b="0"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69"/>
        <p:cNvGrpSpPr/>
        <p:nvPr/>
      </p:nvGrpSpPr>
      <p:grpSpPr>
        <a:xfrm>
          <a:off x="0" y="0"/>
          <a:ext cx="0" cy="0"/>
          <a:chOff x="0" y="0"/>
          <a:chExt cx="0" cy="0"/>
        </a:xfrm>
      </p:grpSpPr>
      <p:sp>
        <p:nvSpPr>
          <p:cNvPr id="70" name="Google Shape;70;p13"/>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p13"/>
          <p:cNvSpPr txBox="1">
            <a:spLocks noGrp="1"/>
          </p:cNvSpPr>
          <p:nvPr>
            <p:ph type="body" idx="2"/>
          </p:nvPr>
        </p:nvSpPr>
        <p:spPr>
          <a:xfrm>
            <a:off x="829945" y="1082040"/>
            <a:ext cx="7460700" cy="2995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aven Pro"/>
                <a:ea typeface="Maven Pro"/>
                <a:cs typeface="Maven Pro"/>
                <a:sym typeface="Maven Pro"/>
              </a:defRPr>
            </a:lvl1pPr>
            <a:lvl2pPr marL="914400" marR="0" lvl="1" indent="-317500" algn="l" rtl="0">
              <a:lnSpc>
                <a:spcPct val="90000"/>
              </a:lnSpc>
              <a:spcBef>
                <a:spcPts val="5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2pPr>
            <a:lvl3pPr marL="1371600" marR="0" lvl="2"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aven Pro"/>
                <a:ea typeface="Maven Pro"/>
                <a:cs typeface="Maven Pro"/>
                <a:sym typeface="Maven Pro"/>
              </a:defRPr>
            </a:lvl4pPr>
            <a:lvl5pPr marL="2286000" marR="0" lvl="4" indent="-317500"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Maven Pro"/>
                <a:ea typeface="Maven Pro"/>
                <a:cs typeface="Maven Pro"/>
                <a:sym typeface="Maven Pro"/>
              </a:defRPr>
            </a:lvl5pPr>
            <a:lvl6pPr marL="2743200" marR="0" lvl="5"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uble Bullet list">
  <p:cSld name="Double Bullet list">
    <p:spTree>
      <p:nvGrpSpPr>
        <p:cNvPr id="1" name="Shape 72"/>
        <p:cNvGrpSpPr/>
        <p:nvPr/>
      </p:nvGrpSpPr>
      <p:grpSpPr>
        <a:xfrm>
          <a:off x="0" y="0"/>
          <a:ext cx="0" cy="0"/>
          <a:chOff x="0" y="0"/>
          <a:chExt cx="0" cy="0"/>
        </a:xfrm>
      </p:grpSpPr>
      <p:sp>
        <p:nvSpPr>
          <p:cNvPr id="73" name="Google Shape;73;p14"/>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4"/>
          <p:cNvSpPr txBox="1">
            <a:spLocks noGrp="1"/>
          </p:cNvSpPr>
          <p:nvPr>
            <p:ph type="body" idx="2"/>
          </p:nvPr>
        </p:nvSpPr>
        <p:spPr>
          <a:xfrm>
            <a:off x="829945" y="1082040"/>
            <a:ext cx="3605400" cy="2995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aven Pro"/>
                <a:ea typeface="Maven Pro"/>
                <a:cs typeface="Maven Pro"/>
                <a:sym typeface="Maven Pro"/>
              </a:defRPr>
            </a:lvl1pPr>
            <a:lvl2pPr marL="914400" marR="0" lvl="1" indent="-317500" algn="l" rtl="0">
              <a:lnSpc>
                <a:spcPct val="90000"/>
              </a:lnSpc>
              <a:spcBef>
                <a:spcPts val="5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2pPr>
            <a:lvl3pPr marL="1371600" marR="0" lvl="2"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aven Pro"/>
                <a:ea typeface="Maven Pro"/>
                <a:cs typeface="Maven Pro"/>
                <a:sym typeface="Maven Pro"/>
              </a:defRPr>
            </a:lvl4pPr>
            <a:lvl5pPr marL="2286000" marR="0" lvl="4" indent="-317500"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Maven Pro"/>
                <a:ea typeface="Maven Pro"/>
                <a:cs typeface="Maven Pro"/>
                <a:sym typeface="Maven Pro"/>
              </a:defRPr>
            </a:lvl5pPr>
            <a:lvl6pPr marL="2743200" marR="0" lvl="5"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4"/>
          <p:cNvSpPr txBox="1">
            <a:spLocks noGrp="1"/>
          </p:cNvSpPr>
          <p:nvPr>
            <p:ph type="body" idx="3"/>
          </p:nvPr>
        </p:nvSpPr>
        <p:spPr>
          <a:xfrm>
            <a:off x="4701539" y="1082040"/>
            <a:ext cx="3605400" cy="2995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aven Pro"/>
                <a:ea typeface="Maven Pro"/>
                <a:cs typeface="Maven Pro"/>
                <a:sym typeface="Maven Pro"/>
              </a:defRPr>
            </a:lvl1pPr>
            <a:lvl2pPr marL="914400" marR="0" lvl="1" indent="-317500" algn="l" rtl="0">
              <a:lnSpc>
                <a:spcPct val="90000"/>
              </a:lnSpc>
              <a:spcBef>
                <a:spcPts val="5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2pPr>
            <a:lvl3pPr marL="1371600" marR="0" lvl="2"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aven Pro"/>
                <a:ea typeface="Maven Pro"/>
                <a:cs typeface="Maven Pro"/>
                <a:sym typeface="Maven Pro"/>
              </a:defRPr>
            </a:lvl4pPr>
            <a:lvl5pPr marL="2286000" marR="0" lvl="4" indent="-317500"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Maven Pro"/>
                <a:ea typeface="Maven Pro"/>
                <a:cs typeface="Maven Pro"/>
                <a:sym typeface="Maven Pro"/>
              </a:defRPr>
            </a:lvl5pPr>
            <a:lvl6pPr marL="2743200" marR="0" lvl="5"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box">
  <p:cSld name="One box">
    <p:spTree>
      <p:nvGrpSpPr>
        <p:cNvPr id="1" name="Shape 76"/>
        <p:cNvGrpSpPr/>
        <p:nvPr/>
      </p:nvGrpSpPr>
      <p:grpSpPr>
        <a:xfrm>
          <a:off x="0" y="0"/>
          <a:ext cx="0" cy="0"/>
          <a:chOff x="0" y="0"/>
          <a:chExt cx="0" cy="0"/>
        </a:xfrm>
      </p:grpSpPr>
      <p:grpSp>
        <p:nvGrpSpPr>
          <p:cNvPr id="77" name="Google Shape;77;p15"/>
          <p:cNvGrpSpPr/>
          <p:nvPr/>
        </p:nvGrpSpPr>
        <p:grpSpPr>
          <a:xfrm>
            <a:off x="829915" y="1249680"/>
            <a:ext cx="7460338" cy="2644046"/>
            <a:chOff x="829945" y="1249680"/>
            <a:chExt cx="1946700" cy="2644046"/>
          </a:xfrm>
        </p:grpSpPr>
        <p:sp>
          <p:nvSpPr>
            <p:cNvPr id="78" name="Google Shape;78;p15"/>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15"/>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80" name="Google Shape;80;p15"/>
          <p:cNvSpPr txBox="1">
            <a:spLocks noGrp="1"/>
          </p:cNvSpPr>
          <p:nvPr>
            <p:ph type="body" idx="1"/>
          </p:nvPr>
        </p:nvSpPr>
        <p:spPr>
          <a:xfrm>
            <a:off x="990599" y="1401763"/>
            <a:ext cx="7137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5"/>
          <p:cNvSpPr txBox="1">
            <a:spLocks noGrp="1"/>
          </p:cNvSpPr>
          <p:nvPr>
            <p:ph type="body" idx="2"/>
          </p:nvPr>
        </p:nvSpPr>
        <p:spPr>
          <a:xfrm>
            <a:off x="990599" y="2107106"/>
            <a:ext cx="71373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5"/>
          <p:cNvSpPr txBox="1">
            <a:spLocks noGrp="1"/>
          </p:cNvSpPr>
          <p:nvPr>
            <p:ph type="body" idx="3"/>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boxes">
  <p:cSld name="Two boxes">
    <p:spTree>
      <p:nvGrpSpPr>
        <p:cNvPr id="1" name="Shape 83"/>
        <p:cNvGrpSpPr/>
        <p:nvPr/>
      </p:nvGrpSpPr>
      <p:grpSpPr>
        <a:xfrm>
          <a:off x="0" y="0"/>
          <a:ext cx="0" cy="0"/>
          <a:chOff x="0" y="0"/>
          <a:chExt cx="0" cy="0"/>
        </a:xfrm>
      </p:grpSpPr>
      <p:grpSp>
        <p:nvGrpSpPr>
          <p:cNvPr id="84" name="Google Shape;84;p16"/>
          <p:cNvGrpSpPr/>
          <p:nvPr/>
        </p:nvGrpSpPr>
        <p:grpSpPr>
          <a:xfrm>
            <a:off x="845166" y="1249680"/>
            <a:ext cx="3649673" cy="2644046"/>
            <a:chOff x="829945" y="1249680"/>
            <a:chExt cx="1946700" cy="2644046"/>
          </a:xfrm>
        </p:grpSpPr>
        <p:sp>
          <p:nvSpPr>
            <p:cNvPr id="85" name="Google Shape;85;p16"/>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 name="Google Shape;86;p16"/>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87" name="Google Shape;87;p16"/>
          <p:cNvGrpSpPr/>
          <p:nvPr/>
        </p:nvGrpSpPr>
        <p:grpSpPr>
          <a:xfrm>
            <a:off x="4617492" y="1249680"/>
            <a:ext cx="3649673" cy="2644046"/>
            <a:chOff x="2873687" y="1249680"/>
            <a:chExt cx="1946700" cy="2644046"/>
          </a:xfrm>
        </p:grpSpPr>
        <p:sp>
          <p:nvSpPr>
            <p:cNvPr id="88" name="Google Shape;88;p16"/>
            <p:cNvSpPr/>
            <p:nvPr/>
          </p:nvSpPr>
          <p:spPr>
            <a:xfrm>
              <a:off x="2873687" y="1249680"/>
              <a:ext cx="1946700" cy="714000"/>
            </a:xfrm>
            <a:prstGeom prst="rect">
              <a:avLst/>
            </a:prstGeom>
            <a:solidFill>
              <a:srgbClr val="A7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9" name="Google Shape;89;p16"/>
            <p:cNvSpPr/>
            <p:nvPr/>
          </p:nvSpPr>
          <p:spPr>
            <a:xfrm>
              <a:off x="2873687"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90" name="Google Shape;90;p16"/>
          <p:cNvSpPr txBox="1">
            <a:spLocks noGrp="1"/>
          </p:cNvSpPr>
          <p:nvPr>
            <p:ph type="body" idx="1"/>
          </p:nvPr>
        </p:nvSpPr>
        <p:spPr>
          <a:xfrm>
            <a:off x="1005839" y="1401763"/>
            <a:ext cx="3327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6"/>
          <p:cNvSpPr txBox="1">
            <a:spLocks noGrp="1"/>
          </p:cNvSpPr>
          <p:nvPr>
            <p:ph type="body" idx="2"/>
          </p:nvPr>
        </p:nvSpPr>
        <p:spPr>
          <a:xfrm>
            <a:off x="4771390" y="1401763"/>
            <a:ext cx="33591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body" idx="3"/>
          </p:nvPr>
        </p:nvSpPr>
        <p:spPr>
          <a:xfrm>
            <a:off x="1005839" y="2107106"/>
            <a:ext cx="33273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body" idx="4"/>
          </p:nvPr>
        </p:nvSpPr>
        <p:spPr>
          <a:xfrm>
            <a:off x="4771390" y="2107106"/>
            <a:ext cx="33591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6"/>
          <p:cNvSpPr txBox="1">
            <a:spLocks noGrp="1"/>
          </p:cNvSpPr>
          <p:nvPr>
            <p:ph type="body" idx="5"/>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oxes">
  <p:cSld name="Three boxes">
    <p:spTree>
      <p:nvGrpSpPr>
        <p:cNvPr id="1" name="Shape 95"/>
        <p:cNvGrpSpPr/>
        <p:nvPr/>
      </p:nvGrpSpPr>
      <p:grpSpPr>
        <a:xfrm>
          <a:off x="0" y="0"/>
          <a:ext cx="0" cy="0"/>
          <a:chOff x="0" y="0"/>
          <a:chExt cx="0" cy="0"/>
        </a:xfrm>
      </p:grpSpPr>
      <p:grpSp>
        <p:nvGrpSpPr>
          <p:cNvPr id="96" name="Google Shape;96;p17"/>
          <p:cNvGrpSpPr/>
          <p:nvPr/>
        </p:nvGrpSpPr>
        <p:grpSpPr>
          <a:xfrm>
            <a:off x="829953" y="1249680"/>
            <a:ext cx="2416049" cy="2644046"/>
            <a:chOff x="829945" y="1249680"/>
            <a:chExt cx="1946700" cy="2644046"/>
          </a:xfrm>
        </p:grpSpPr>
        <p:sp>
          <p:nvSpPr>
            <p:cNvPr id="97" name="Google Shape;97;p17"/>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8" name="Google Shape;98;p17"/>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99" name="Google Shape;99;p17"/>
          <p:cNvGrpSpPr/>
          <p:nvPr/>
        </p:nvGrpSpPr>
        <p:grpSpPr>
          <a:xfrm>
            <a:off x="3366960" y="1249680"/>
            <a:ext cx="2416049" cy="2644046"/>
            <a:chOff x="2873687" y="1249680"/>
            <a:chExt cx="1946700" cy="2644046"/>
          </a:xfrm>
        </p:grpSpPr>
        <p:sp>
          <p:nvSpPr>
            <p:cNvPr id="100" name="Google Shape;100;p17"/>
            <p:cNvSpPr/>
            <p:nvPr/>
          </p:nvSpPr>
          <p:spPr>
            <a:xfrm>
              <a:off x="2873687" y="1249680"/>
              <a:ext cx="1946700" cy="714000"/>
            </a:xfrm>
            <a:prstGeom prst="rect">
              <a:avLst/>
            </a:prstGeom>
            <a:solidFill>
              <a:srgbClr val="A7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1" name="Google Shape;101;p17"/>
            <p:cNvSpPr/>
            <p:nvPr/>
          </p:nvSpPr>
          <p:spPr>
            <a:xfrm>
              <a:off x="2873687"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2" name="Google Shape;102;p17"/>
          <p:cNvSpPr txBox="1">
            <a:spLocks noGrp="1"/>
          </p:cNvSpPr>
          <p:nvPr>
            <p:ph type="body" idx="1"/>
          </p:nvPr>
        </p:nvSpPr>
        <p:spPr>
          <a:xfrm>
            <a:off x="990599" y="1401763"/>
            <a:ext cx="2094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body" idx="2"/>
          </p:nvPr>
        </p:nvSpPr>
        <p:spPr>
          <a:xfrm>
            <a:off x="3522699" y="1401763"/>
            <a:ext cx="21162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17"/>
          <p:cNvGrpSpPr/>
          <p:nvPr/>
        </p:nvGrpSpPr>
        <p:grpSpPr>
          <a:xfrm>
            <a:off x="5898015" y="1249680"/>
            <a:ext cx="2416049" cy="2644046"/>
            <a:chOff x="4921328" y="1249680"/>
            <a:chExt cx="1946700" cy="2644046"/>
          </a:xfrm>
        </p:grpSpPr>
        <p:sp>
          <p:nvSpPr>
            <p:cNvPr id="105" name="Google Shape;105;p17"/>
            <p:cNvSpPr/>
            <p:nvPr/>
          </p:nvSpPr>
          <p:spPr>
            <a:xfrm>
              <a:off x="4921328" y="1249680"/>
              <a:ext cx="1946700" cy="714000"/>
            </a:xfrm>
            <a:prstGeom prst="rect">
              <a:avLst/>
            </a:prstGeom>
            <a:solidFill>
              <a:srgbClr val="3531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 name="Google Shape;106;p17"/>
            <p:cNvSpPr/>
            <p:nvPr/>
          </p:nvSpPr>
          <p:spPr>
            <a:xfrm>
              <a:off x="4921328"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07" name="Google Shape;107;p17"/>
          <p:cNvSpPr txBox="1">
            <a:spLocks noGrp="1"/>
          </p:cNvSpPr>
          <p:nvPr>
            <p:ph type="body" idx="3"/>
          </p:nvPr>
        </p:nvSpPr>
        <p:spPr>
          <a:xfrm>
            <a:off x="6080839" y="1401763"/>
            <a:ext cx="20727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body" idx="4"/>
          </p:nvPr>
        </p:nvSpPr>
        <p:spPr>
          <a:xfrm>
            <a:off x="990599" y="2107106"/>
            <a:ext cx="20943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body" idx="5"/>
          </p:nvPr>
        </p:nvSpPr>
        <p:spPr>
          <a:xfrm>
            <a:off x="3522699" y="2107106"/>
            <a:ext cx="21162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body" idx="6"/>
          </p:nvPr>
        </p:nvSpPr>
        <p:spPr>
          <a:xfrm>
            <a:off x="6080839" y="2107106"/>
            <a:ext cx="20727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body" idx="7"/>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20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 title">
  <p:cSld name="End title">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1914525" y="2038225"/>
            <a:ext cx="5314800" cy="571500"/>
          </a:xfrm>
          <a:prstGeom prst="rect">
            <a:avLst/>
          </a:prstGeom>
          <a:noFill/>
          <a:ln>
            <a:noFill/>
          </a:ln>
        </p:spPr>
        <p:txBody>
          <a:bodyPr spcFirstLastPara="1" wrap="square" lIns="45725" tIns="22850" rIns="45725" bIns="22850" anchor="ctr" anchorCtr="0">
            <a:noAutofit/>
          </a:bodyPr>
          <a:lstStyle>
            <a:lvl1pPr marR="0" lvl="0" algn="ctr" rtl="0">
              <a:lnSpc>
                <a:spcPct val="90000"/>
              </a:lnSpc>
              <a:spcBef>
                <a:spcPts val="0"/>
              </a:spcBef>
              <a:spcAft>
                <a:spcPts val="0"/>
              </a:spcAft>
              <a:buClr>
                <a:schemeClr val="dk1"/>
              </a:buClr>
              <a:buSzPts val="900"/>
              <a:buFont typeface="Maven Pro"/>
              <a:buNone/>
              <a:defRPr sz="4000" b="1" i="0" u="none" strike="noStrike" cap="none">
                <a:solidFill>
                  <a:schemeClr val="lt1"/>
                </a:solidFill>
                <a:latin typeface="Maven Pro"/>
                <a:ea typeface="Maven Pro"/>
                <a:cs typeface="Maven Pro"/>
                <a:sym typeface="Maven Pro"/>
              </a:defRPr>
            </a:lvl1pPr>
            <a:lvl2pPr marR="0" lvl="1"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 name="Google Shape;114;p18"/>
          <p:cNvSpPr/>
          <p:nvPr/>
        </p:nvSpPr>
        <p:spPr>
          <a:xfrm>
            <a:off x="1914525" y="2789415"/>
            <a:ext cx="5314800" cy="38100"/>
          </a:xfrm>
          <a:prstGeom prst="rect">
            <a:avLst/>
          </a:prstGeom>
          <a:solidFill>
            <a:srgbClr val="F3A207"/>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829944" y="1074420"/>
            <a:ext cx="7460700" cy="2987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20"/>
          <p:cNvSpPr txBox="1">
            <a:spLocks noGrp="1"/>
          </p:cNvSpPr>
          <p:nvPr>
            <p:ph type="body" idx="2"/>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21"/>
        <p:cNvGrpSpPr/>
        <p:nvPr/>
      </p:nvGrpSpPr>
      <p:grpSpPr>
        <a:xfrm>
          <a:off x="0" y="0"/>
          <a:ext cx="0" cy="0"/>
          <a:chOff x="0" y="0"/>
          <a:chExt cx="0" cy="0"/>
        </a:xfrm>
      </p:grpSpPr>
      <p:sp>
        <p:nvSpPr>
          <p:cNvPr id="122" name="Google Shape;122;p21"/>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boxes">
  <p:cSld name="Two boxes">
    <p:spTree>
      <p:nvGrpSpPr>
        <p:cNvPr id="1" name="Shape 123"/>
        <p:cNvGrpSpPr/>
        <p:nvPr/>
      </p:nvGrpSpPr>
      <p:grpSpPr>
        <a:xfrm>
          <a:off x="0" y="0"/>
          <a:ext cx="0" cy="0"/>
          <a:chOff x="0" y="0"/>
          <a:chExt cx="0" cy="0"/>
        </a:xfrm>
      </p:grpSpPr>
      <p:grpSp>
        <p:nvGrpSpPr>
          <p:cNvPr id="124" name="Google Shape;124;p22"/>
          <p:cNvGrpSpPr/>
          <p:nvPr/>
        </p:nvGrpSpPr>
        <p:grpSpPr>
          <a:xfrm>
            <a:off x="845166" y="1249680"/>
            <a:ext cx="3649673" cy="2644046"/>
            <a:chOff x="829945" y="1249680"/>
            <a:chExt cx="1946700" cy="2644046"/>
          </a:xfrm>
        </p:grpSpPr>
        <p:sp>
          <p:nvSpPr>
            <p:cNvPr id="125" name="Google Shape;125;p22"/>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 name="Google Shape;126;p22"/>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27" name="Google Shape;127;p22"/>
          <p:cNvGrpSpPr/>
          <p:nvPr/>
        </p:nvGrpSpPr>
        <p:grpSpPr>
          <a:xfrm>
            <a:off x="4617492" y="1249680"/>
            <a:ext cx="3649673" cy="2644046"/>
            <a:chOff x="2873687" y="1249680"/>
            <a:chExt cx="1946700" cy="2644046"/>
          </a:xfrm>
        </p:grpSpPr>
        <p:sp>
          <p:nvSpPr>
            <p:cNvPr id="128" name="Google Shape;128;p22"/>
            <p:cNvSpPr/>
            <p:nvPr/>
          </p:nvSpPr>
          <p:spPr>
            <a:xfrm>
              <a:off x="2873687" y="1249680"/>
              <a:ext cx="1946700" cy="714000"/>
            </a:xfrm>
            <a:prstGeom prst="rect">
              <a:avLst/>
            </a:prstGeom>
            <a:solidFill>
              <a:srgbClr val="A7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9" name="Google Shape;129;p22"/>
            <p:cNvSpPr/>
            <p:nvPr/>
          </p:nvSpPr>
          <p:spPr>
            <a:xfrm>
              <a:off x="2873687"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30" name="Google Shape;130;p22"/>
          <p:cNvSpPr txBox="1">
            <a:spLocks noGrp="1"/>
          </p:cNvSpPr>
          <p:nvPr>
            <p:ph type="body" idx="1"/>
          </p:nvPr>
        </p:nvSpPr>
        <p:spPr>
          <a:xfrm>
            <a:off x="1005839" y="1401763"/>
            <a:ext cx="3327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22"/>
          <p:cNvSpPr txBox="1">
            <a:spLocks noGrp="1"/>
          </p:cNvSpPr>
          <p:nvPr>
            <p:ph type="body" idx="2"/>
          </p:nvPr>
        </p:nvSpPr>
        <p:spPr>
          <a:xfrm>
            <a:off x="4771390" y="1401763"/>
            <a:ext cx="33591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22"/>
          <p:cNvSpPr txBox="1">
            <a:spLocks noGrp="1"/>
          </p:cNvSpPr>
          <p:nvPr>
            <p:ph type="body" idx="3"/>
          </p:nvPr>
        </p:nvSpPr>
        <p:spPr>
          <a:xfrm>
            <a:off x="1005839" y="2107106"/>
            <a:ext cx="33273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22"/>
          <p:cNvSpPr txBox="1">
            <a:spLocks noGrp="1"/>
          </p:cNvSpPr>
          <p:nvPr>
            <p:ph type="body" idx="4"/>
          </p:nvPr>
        </p:nvSpPr>
        <p:spPr>
          <a:xfrm>
            <a:off x="4771390" y="2107106"/>
            <a:ext cx="33591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22"/>
          <p:cNvSpPr txBox="1">
            <a:spLocks noGrp="1"/>
          </p:cNvSpPr>
          <p:nvPr>
            <p:ph type="body" idx="5"/>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eaker slide">
  <p:cSld name="Speaker slid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5178006" y="2571749"/>
            <a:ext cx="3196500" cy="1208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300"/>
              </a:spcBef>
              <a:spcAft>
                <a:spcPts val="0"/>
              </a:spcAft>
              <a:buClr>
                <a:schemeClr val="dk1"/>
              </a:buClr>
              <a:buSzPts val="1400"/>
              <a:buFont typeface="Arial"/>
              <a:buNone/>
              <a:defRPr sz="1200" b="0" i="0" u="none" strike="noStrike" cap="none">
                <a:solidFill>
                  <a:schemeClr val="lt1"/>
                </a:solidFill>
                <a:latin typeface="Maven Pro"/>
                <a:ea typeface="Maven Pro"/>
                <a:cs typeface="Maven Pro"/>
                <a:sym typeface="Maven Pro"/>
              </a:defRPr>
            </a:lvl1pPr>
            <a:lvl2pPr marL="914400" marR="0" lvl="1" indent="-304800" algn="l" rtl="0">
              <a:lnSpc>
                <a:spcPct val="90000"/>
              </a:lnSpc>
              <a:spcBef>
                <a:spcPts val="200"/>
              </a:spcBef>
              <a:spcAft>
                <a:spcPts val="0"/>
              </a:spcAft>
              <a:buClr>
                <a:schemeClr val="dk1"/>
              </a:buClr>
              <a:buSzPts val="1200"/>
              <a:buFont typeface="Arial"/>
              <a:buChar char="–"/>
              <a:defRPr sz="1200" b="0" i="0" u="none" strike="noStrike" cap="none">
                <a:solidFill>
                  <a:schemeClr val="lt1"/>
                </a:solidFill>
                <a:latin typeface="Maven Pro"/>
                <a:ea typeface="Maven Pro"/>
                <a:cs typeface="Maven Pro"/>
                <a:sym typeface="Maven Pro"/>
              </a:defRPr>
            </a:lvl2pPr>
            <a:lvl3pPr marL="1371600" marR="0" lvl="2" indent="-292100" algn="l" rtl="0">
              <a:lnSpc>
                <a:spcPct val="90000"/>
              </a:lnSpc>
              <a:spcBef>
                <a:spcPts val="200"/>
              </a:spcBef>
              <a:spcAft>
                <a:spcPts val="0"/>
              </a:spcAft>
              <a:buClr>
                <a:schemeClr val="dk1"/>
              </a:buClr>
              <a:buSzPts val="1000"/>
              <a:buFont typeface="Arial"/>
              <a:buChar char="•"/>
              <a:defRPr sz="1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9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9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9pPr>
          </a:lstStyle>
          <a:p>
            <a:endParaRPr/>
          </a:p>
        </p:txBody>
      </p:sp>
      <p:sp>
        <p:nvSpPr>
          <p:cNvPr id="13" name="Google Shape;13;p3"/>
          <p:cNvSpPr>
            <a:spLocks noGrp="1"/>
          </p:cNvSpPr>
          <p:nvPr>
            <p:ph type="pic" idx="2"/>
          </p:nvPr>
        </p:nvSpPr>
        <p:spPr>
          <a:xfrm>
            <a:off x="5178425" y="1208088"/>
            <a:ext cx="1206600" cy="1208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aven Pro"/>
                <a:ea typeface="Maven Pro"/>
                <a:cs typeface="Maven Pro"/>
                <a:sym typeface="Maven Pro"/>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5132286" y="243840"/>
            <a:ext cx="3776430" cy="5160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rgbClr val="004A94"/>
              </a:buClr>
              <a:buSzPts val="18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135"/>
        <p:cNvGrpSpPr/>
        <p:nvPr/>
      </p:nvGrpSpPr>
      <p:grpSpPr>
        <a:xfrm>
          <a:off x="0" y="0"/>
          <a:ext cx="0" cy="0"/>
          <a:chOff x="0" y="0"/>
          <a:chExt cx="0" cy="0"/>
        </a:xfrm>
      </p:grpSpPr>
      <p:sp>
        <p:nvSpPr>
          <p:cNvPr id="136" name="Google Shape;136;p23"/>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23"/>
          <p:cNvSpPr txBox="1">
            <a:spLocks noGrp="1"/>
          </p:cNvSpPr>
          <p:nvPr>
            <p:ph type="body" idx="2"/>
          </p:nvPr>
        </p:nvSpPr>
        <p:spPr>
          <a:xfrm>
            <a:off x="829946" y="1078231"/>
            <a:ext cx="7460700" cy="2999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BD0"/>
              </a:buClr>
              <a:buSzPts val="2800"/>
              <a:buFont typeface="Arial"/>
              <a:buChar char="•"/>
              <a:defRPr sz="1400" b="0" i="0" u="none" strike="noStrike" cap="none">
                <a:solidFill>
                  <a:srgbClr val="595BD0"/>
                </a:solidFill>
                <a:latin typeface="Maven Pro"/>
                <a:ea typeface="Maven Pro"/>
                <a:cs typeface="Maven Pro"/>
                <a:sym typeface="Maven Pro"/>
              </a:defRPr>
            </a:lvl1pPr>
            <a:lvl2pPr marL="914400" marR="0" lvl="1" indent="-317500" algn="l" rtl="0">
              <a:lnSpc>
                <a:spcPct val="90000"/>
              </a:lnSpc>
              <a:spcBef>
                <a:spcPts val="500"/>
              </a:spcBef>
              <a:spcAft>
                <a:spcPts val="0"/>
              </a:spcAft>
              <a:buClr>
                <a:srgbClr val="595BD0"/>
              </a:buClr>
              <a:buSzPts val="1400"/>
              <a:buFont typeface="Maven Pro"/>
              <a:buChar char="–"/>
              <a:defRPr sz="1400" b="0" i="0" u="none" strike="noStrike" cap="none">
                <a:solidFill>
                  <a:srgbClr val="595BD0"/>
                </a:solidFill>
                <a:latin typeface="Maven Pro"/>
                <a:ea typeface="Maven Pro"/>
                <a:cs typeface="Maven Pro"/>
                <a:sym typeface="Maven Pro"/>
              </a:defRPr>
            </a:lvl2pPr>
            <a:lvl3pPr marL="1371600" marR="0" lvl="2" indent="-317500" algn="l" rtl="0">
              <a:lnSpc>
                <a:spcPct val="90000"/>
              </a:lnSpc>
              <a:spcBef>
                <a:spcPts val="500"/>
              </a:spcBef>
              <a:spcAft>
                <a:spcPts val="0"/>
              </a:spcAft>
              <a:buClr>
                <a:srgbClr val="595BD0"/>
              </a:buClr>
              <a:buSzPts val="1400"/>
              <a:buFont typeface="Noto Sans Symbols"/>
              <a:buChar char="▪"/>
              <a:defRPr sz="1400" b="0" i="0" u="none" strike="noStrike" cap="none">
                <a:solidFill>
                  <a:srgbClr val="595BD0"/>
                </a:solidFill>
                <a:latin typeface="Maven Pro"/>
                <a:ea typeface="Maven Pro"/>
                <a:cs typeface="Maven Pro"/>
                <a:sym typeface="Maven Pro"/>
              </a:defRPr>
            </a:lvl3pPr>
            <a:lvl4pPr marL="1828800" marR="0" lvl="3" indent="-317500" algn="l" rtl="0">
              <a:lnSpc>
                <a:spcPct val="90000"/>
              </a:lnSpc>
              <a:spcBef>
                <a:spcPts val="500"/>
              </a:spcBef>
              <a:spcAft>
                <a:spcPts val="0"/>
              </a:spcAft>
              <a:buClr>
                <a:srgbClr val="595BD0"/>
              </a:buClr>
              <a:buSzPts val="1400"/>
              <a:buFont typeface="Arial"/>
              <a:buChar char="•"/>
              <a:defRPr sz="1400" b="0" i="0" u="none" strike="noStrike" cap="none">
                <a:solidFill>
                  <a:srgbClr val="595BD0"/>
                </a:solidFill>
                <a:latin typeface="Maven Pro"/>
                <a:ea typeface="Maven Pro"/>
                <a:cs typeface="Maven Pro"/>
                <a:sym typeface="Maven Pro"/>
              </a:defRPr>
            </a:lvl4pPr>
            <a:lvl5pPr marL="2286000" marR="0" lvl="4" indent="-317500" algn="l" rtl="0">
              <a:lnSpc>
                <a:spcPct val="90000"/>
              </a:lnSpc>
              <a:spcBef>
                <a:spcPts val="500"/>
              </a:spcBef>
              <a:spcAft>
                <a:spcPts val="0"/>
              </a:spcAft>
              <a:buClr>
                <a:srgbClr val="595BD0"/>
              </a:buClr>
              <a:buSzPts val="1400"/>
              <a:buFont typeface="Courier New"/>
              <a:buChar char="o"/>
              <a:defRPr sz="1400" b="0" i="0" u="none" strike="noStrike" cap="none">
                <a:solidFill>
                  <a:srgbClr val="595BD0"/>
                </a:solidFill>
                <a:latin typeface="Maven Pro"/>
                <a:ea typeface="Maven Pro"/>
                <a:cs typeface="Maven Pro"/>
                <a:sym typeface="Maven Pro"/>
              </a:defRPr>
            </a:lvl5pPr>
            <a:lvl6pPr marL="2743200" marR="0" lvl="5" indent="-317500" algn="l" rtl="0">
              <a:lnSpc>
                <a:spcPct val="90000"/>
              </a:lnSpc>
              <a:spcBef>
                <a:spcPts val="500"/>
              </a:spcBef>
              <a:spcAft>
                <a:spcPts val="0"/>
              </a:spcAft>
              <a:buClr>
                <a:srgbClr val="595BD0"/>
              </a:buClr>
              <a:buSzPts val="1400"/>
              <a:buFont typeface="Noto Sans Symbols"/>
              <a:buChar char="✔"/>
              <a:defRPr sz="1400" b="0" i="0" u="none" strike="noStrike" cap="none">
                <a:solidFill>
                  <a:srgbClr val="595BD0"/>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ouble bullet list">
  <p:cSld name="Double bullet list">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0" name="Google Shape;140;p24"/>
          <p:cNvSpPr txBox="1">
            <a:spLocks noGrp="1"/>
          </p:cNvSpPr>
          <p:nvPr>
            <p:ph type="body" idx="2"/>
          </p:nvPr>
        </p:nvSpPr>
        <p:spPr>
          <a:xfrm>
            <a:off x="829946" y="1078231"/>
            <a:ext cx="3605400" cy="2999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BD0"/>
              </a:buClr>
              <a:buSzPts val="2800"/>
              <a:buFont typeface="Arial"/>
              <a:buChar char="•"/>
              <a:defRPr sz="1800" b="0" i="0" u="none" strike="noStrike" cap="none">
                <a:solidFill>
                  <a:srgbClr val="595BD0"/>
                </a:solidFill>
                <a:latin typeface="Maven Pro"/>
                <a:ea typeface="Maven Pro"/>
                <a:cs typeface="Maven Pro"/>
                <a:sym typeface="Maven Pro"/>
              </a:defRPr>
            </a:lvl1pPr>
            <a:lvl2pPr marL="914400" marR="0" lvl="1" indent="-317500" algn="l" rtl="0">
              <a:lnSpc>
                <a:spcPct val="90000"/>
              </a:lnSpc>
              <a:spcBef>
                <a:spcPts val="500"/>
              </a:spcBef>
              <a:spcAft>
                <a:spcPts val="0"/>
              </a:spcAft>
              <a:buClr>
                <a:srgbClr val="595BD0"/>
              </a:buClr>
              <a:buSzPts val="1400"/>
              <a:buFont typeface="Maven Pro"/>
              <a:buChar char="–"/>
              <a:defRPr sz="1400" b="0" i="0" u="none" strike="noStrike" cap="none">
                <a:solidFill>
                  <a:srgbClr val="595BD0"/>
                </a:solidFill>
                <a:latin typeface="Maven Pro"/>
                <a:ea typeface="Maven Pro"/>
                <a:cs typeface="Maven Pro"/>
                <a:sym typeface="Maven Pro"/>
              </a:defRPr>
            </a:lvl2pPr>
            <a:lvl3pPr marL="1371600" marR="0" lvl="2" indent="-317500" algn="l" rtl="0">
              <a:lnSpc>
                <a:spcPct val="90000"/>
              </a:lnSpc>
              <a:spcBef>
                <a:spcPts val="500"/>
              </a:spcBef>
              <a:spcAft>
                <a:spcPts val="0"/>
              </a:spcAft>
              <a:buClr>
                <a:srgbClr val="595BD0"/>
              </a:buClr>
              <a:buSzPts val="1400"/>
              <a:buFont typeface="Noto Sans Symbols"/>
              <a:buChar char="▪"/>
              <a:defRPr sz="1400" b="0" i="0" u="none" strike="noStrike" cap="none">
                <a:solidFill>
                  <a:srgbClr val="595BD0"/>
                </a:solidFill>
                <a:latin typeface="Maven Pro"/>
                <a:ea typeface="Maven Pro"/>
                <a:cs typeface="Maven Pro"/>
                <a:sym typeface="Maven Pro"/>
              </a:defRPr>
            </a:lvl3pPr>
            <a:lvl4pPr marL="1828800" marR="0" lvl="3" indent="-317500" algn="l" rtl="0">
              <a:lnSpc>
                <a:spcPct val="90000"/>
              </a:lnSpc>
              <a:spcBef>
                <a:spcPts val="500"/>
              </a:spcBef>
              <a:spcAft>
                <a:spcPts val="0"/>
              </a:spcAft>
              <a:buClr>
                <a:srgbClr val="595BD0"/>
              </a:buClr>
              <a:buSzPts val="1400"/>
              <a:buFont typeface="Arial"/>
              <a:buChar char="•"/>
              <a:defRPr sz="1400" b="0" i="0" u="none" strike="noStrike" cap="none">
                <a:solidFill>
                  <a:srgbClr val="595BD0"/>
                </a:solidFill>
                <a:latin typeface="Maven Pro"/>
                <a:ea typeface="Maven Pro"/>
                <a:cs typeface="Maven Pro"/>
                <a:sym typeface="Maven Pro"/>
              </a:defRPr>
            </a:lvl4pPr>
            <a:lvl5pPr marL="2286000" marR="0" lvl="4" indent="-317500" algn="l" rtl="0">
              <a:lnSpc>
                <a:spcPct val="90000"/>
              </a:lnSpc>
              <a:spcBef>
                <a:spcPts val="500"/>
              </a:spcBef>
              <a:spcAft>
                <a:spcPts val="0"/>
              </a:spcAft>
              <a:buClr>
                <a:srgbClr val="595BD0"/>
              </a:buClr>
              <a:buSzPts val="1400"/>
              <a:buFont typeface="Courier New"/>
              <a:buChar char="o"/>
              <a:defRPr sz="1400" b="0" i="0" u="none" strike="noStrike" cap="none">
                <a:solidFill>
                  <a:srgbClr val="595BD0"/>
                </a:solidFill>
                <a:latin typeface="Maven Pro"/>
                <a:ea typeface="Maven Pro"/>
                <a:cs typeface="Maven Pro"/>
                <a:sym typeface="Maven Pro"/>
              </a:defRPr>
            </a:lvl5pPr>
            <a:lvl6pPr marL="2743200" marR="0" lvl="5" indent="-317500" algn="l" rtl="0">
              <a:lnSpc>
                <a:spcPct val="90000"/>
              </a:lnSpc>
              <a:spcBef>
                <a:spcPts val="500"/>
              </a:spcBef>
              <a:spcAft>
                <a:spcPts val="0"/>
              </a:spcAft>
              <a:buClr>
                <a:srgbClr val="595BD0"/>
              </a:buClr>
              <a:buSzPts val="1400"/>
              <a:buFont typeface="Noto Sans Symbols"/>
              <a:buChar char="✔"/>
              <a:defRPr sz="1400" b="0" i="0" u="none" strike="noStrike" cap="none">
                <a:solidFill>
                  <a:srgbClr val="595BD0"/>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24"/>
          <p:cNvSpPr txBox="1">
            <a:spLocks noGrp="1"/>
          </p:cNvSpPr>
          <p:nvPr>
            <p:ph type="body" idx="3"/>
          </p:nvPr>
        </p:nvSpPr>
        <p:spPr>
          <a:xfrm>
            <a:off x="4708523" y="1078231"/>
            <a:ext cx="3605400" cy="2999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95BD0"/>
              </a:buClr>
              <a:buSzPts val="2800"/>
              <a:buFont typeface="Arial"/>
              <a:buChar char="•"/>
              <a:defRPr sz="1800" b="0" i="0" u="none" strike="noStrike" cap="none">
                <a:solidFill>
                  <a:srgbClr val="595BD0"/>
                </a:solidFill>
                <a:latin typeface="Maven Pro"/>
                <a:ea typeface="Maven Pro"/>
                <a:cs typeface="Maven Pro"/>
                <a:sym typeface="Maven Pro"/>
              </a:defRPr>
            </a:lvl1pPr>
            <a:lvl2pPr marL="914400" marR="0" lvl="1" indent="-317500" algn="l" rtl="0">
              <a:lnSpc>
                <a:spcPct val="90000"/>
              </a:lnSpc>
              <a:spcBef>
                <a:spcPts val="500"/>
              </a:spcBef>
              <a:spcAft>
                <a:spcPts val="0"/>
              </a:spcAft>
              <a:buClr>
                <a:srgbClr val="595BD0"/>
              </a:buClr>
              <a:buSzPts val="1400"/>
              <a:buFont typeface="Maven Pro"/>
              <a:buChar char="–"/>
              <a:defRPr sz="1400" b="0" i="0" u="none" strike="noStrike" cap="none">
                <a:solidFill>
                  <a:srgbClr val="595BD0"/>
                </a:solidFill>
                <a:latin typeface="Maven Pro"/>
                <a:ea typeface="Maven Pro"/>
                <a:cs typeface="Maven Pro"/>
                <a:sym typeface="Maven Pro"/>
              </a:defRPr>
            </a:lvl2pPr>
            <a:lvl3pPr marL="1371600" marR="0" lvl="2" indent="-317500" algn="l" rtl="0">
              <a:lnSpc>
                <a:spcPct val="90000"/>
              </a:lnSpc>
              <a:spcBef>
                <a:spcPts val="500"/>
              </a:spcBef>
              <a:spcAft>
                <a:spcPts val="0"/>
              </a:spcAft>
              <a:buClr>
                <a:srgbClr val="595BD0"/>
              </a:buClr>
              <a:buSzPts val="1400"/>
              <a:buFont typeface="Noto Sans Symbols"/>
              <a:buChar char="▪"/>
              <a:defRPr sz="1400" b="0" i="0" u="none" strike="noStrike" cap="none">
                <a:solidFill>
                  <a:srgbClr val="595BD0"/>
                </a:solidFill>
                <a:latin typeface="Maven Pro"/>
                <a:ea typeface="Maven Pro"/>
                <a:cs typeface="Maven Pro"/>
                <a:sym typeface="Maven Pro"/>
              </a:defRPr>
            </a:lvl3pPr>
            <a:lvl4pPr marL="1828800" marR="0" lvl="3" indent="-317500" algn="l" rtl="0">
              <a:lnSpc>
                <a:spcPct val="90000"/>
              </a:lnSpc>
              <a:spcBef>
                <a:spcPts val="500"/>
              </a:spcBef>
              <a:spcAft>
                <a:spcPts val="0"/>
              </a:spcAft>
              <a:buClr>
                <a:srgbClr val="595BD0"/>
              </a:buClr>
              <a:buSzPts val="1400"/>
              <a:buFont typeface="Arial"/>
              <a:buChar char="•"/>
              <a:defRPr sz="1400" b="0" i="0" u="none" strike="noStrike" cap="none">
                <a:solidFill>
                  <a:srgbClr val="595BD0"/>
                </a:solidFill>
                <a:latin typeface="Maven Pro"/>
                <a:ea typeface="Maven Pro"/>
                <a:cs typeface="Maven Pro"/>
                <a:sym typeface="Maven Pro"/>
              </a:defRPr>
            </a:lvl4pPr>
            <a:lvl5pPr marL="2286000" marR="0" lvl="4" indent="-317500" algn="l" rtl="0">
              <a:lnSpc>
                <a:spcPct val="90000"/>
              </a:lnSpc>
              <a:spcBef>
                <a:spcPts val="500"/>
              </a:spcBef>
              <a:spcAft>
                <a:spcPts val="0"/>
              </a:spcAft>
              <a:buClr>
                <a:srgbClr val="595BD0"/>
              </a:buClr>
              <a:buSzPts val="1400"/>
              <a:buFont typeface="Courier New"/>
              <a:buChar char="o"/>
              <a:defRPr sz="1400" b="0" i="0" u="none" strike="noStrike" cap="none">
                <a:solidFill>
                  <a:srgbClr val="595BD0"/>
                </a:solidFill>
                <a:latin typeface="Maven Pro"/>
                <a:ea typeface="Maven Pro"/>
                <a:cs typeface="Maven Pro"/>
                <a:sym typeface="Maven Pro"/>
              </a:defRPr>
            </a:lvl5pPr>
            <a:lvl6pPr marL="2743200" marR="0" lvl="5" indent="-317500" algn="l" rtl="0">
              <a:lnSpc>
                <a:spcPct val="90000"/>
              </a:lnSpc>
              <a:spcBef>
                <a:spcPts val="500"/>
              </a:spcBef>
              <a:spcAft>
                <a:spcPts val="0"/>
              </a:spcAft>
              <a:buClr>
                <a:srgbClr val="595BD0"/>
              </a:buClr>
              <a:buSzPts val="1400"/>
              <a:buFont typeface="Noto Sans Symbols"/>
              <a:buChar char="✔"/>
              <a:defRPr sz="1400" b="0" i="0" u="none" strike="noStrike" cap="none">
                <a:solidFill>
                  <a:srgbClr val="595BD0"/>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box">
  <p:cSld name="One box">
    <p:spTree>
      <p:nvGrpSpPr>
        <p:cNvPr id="1" name="Shape 142"/>
        <p:cNvGrpSpPr/>
        <p:nvPr/>
      </p:nvGrpSpPr>
      <p:grpSpPr>
        <a:xfrm>
          <a:off x="0" y="0"/>
          <a:ext cx="0" cy="0"/>
          <a:chOff x="0" y="0"/>
          <a:chExt cx="0" cy="0"/>
        </a:xfrm>
      </p:grpSpPr>
      <p:sp>
        <p:nvSpPr>
          <p:cNvPr id="143" name="Google Shape;143;p25"/>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4" name="Google Shape;144;p25"/>
          <p:cNvGrpSpPr/>
          <p:nvPr/>
        </p:nvGrpSpPr>
        <p:grpSpPr>
          <a:xfrm>
            <a:off x="829915" y="1249680"/>
            <a:ext cx="7460338" cy="2644046"/>
            <a:chOff x="829945" y="1249680"/>
            <a:chExt cx="1946700" cy="2644046"/>
          </a:xfrm>
        </p:grpSpPr>
        <p:sp>
          <p:nvSpPr>
            <p:cNvPr id="145" name="Google Shape;145;p25"/>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Google Shape;146;p25"/>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47" name="Google Shape;147;p25"/>
          <p:cNvSpPr txBox="1">
            <a:spLocks noGrp="1"/>
          </p:cNvSpPr>
          <p:nvPr>
            <p:ph type="body" idx="2"/>
          </p:nvPr>
        </p:nvSpPr>
        <p:spPr>
          <a:xfrm>
            <a:off x="990599" y="1401763"/>
            <a:ext cx="7137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25"/>
          <p:cNvSpPr txBox="1">
            <a:spLocks noGrp="1"/>
          </p:cNvSpPr>
          <p:nvPr>
            <p:ph type="body" idx="3"/>
          </p:nvPr>
        </p:nvSpPr>
        <p:spPr>
          <a:xfrm>
            <a:off x="990599" y="2107106"/>
            <a:ext cx="71373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xes slide">
  <p:cSld name="Boxes slide">
    <p:spTree>
      <p:nvGrpSpPr>
        <p:cNvPr id="1" name="Shape 149"/>
        <p:cNvGrpSpPr/>
        <p:nvPr/>
      </p:nvGrpSpPr>
      <p:grpSpPr>
        <a:xfrm>
          <a:off x="0" y="0"/>
          <a:ext cx="0" cy="0"/>
          <a:chOff x="0" y="0"/>
          <a:chExt cx="0" cy="0"/>
        </a:xfrm>
      </p:grpSpPr>
      <p:grpSp>
        <p:nvGrpSpPr>
          <p:cNvPr id="150" name="Google Shape;150;p26"/>
          <p:cNvGrpSpPr/>
          <p:nvPr/>
        </p:nvGrpSpPr>
        <p:grpSpPr>
          <a:xfrm>
            <a:off x="829953" y="1249680"/>
            <a:ext cx="2416049" cy="2644046"/>
            <a:chOff x="829945" y="1249680"/>
            <a:chExt cx="1946700" cy="2644046"/>
          </a:xfrm>
        </p:grpSpPr>
        <p:sp>
          <p:nvSpPr>
            <p:cNvPr id="151" name="Google Shape;151;p26"/>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2" name="Google Shape;152;p26"/>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53" name="Google Shape;153;p26"/>
          <p:cNvGrpSpPr/>
          <p:nvPr/>
        </p:nvGrpSpPr>
        <p:grpSpPr>
          <a:xfrm>
            <a:off x="3366960" y="1249680"/>
            <a:ext cx="2416049" cy="2644046"/>
            <a:chOff x="2873687" y="1249680"/>
            <a:chExt cx="1946700" cy="2644046"/>
          </a:xfrm>
        </p:grpSpPr>
        <p:sp>
          <p:nvSpPr>
            <p:cNvPr id="154" name="Google Shape;154;p26"/>
            <p:cNvSpPr/>
            <p:nvPr/>
          </p:nvSpPr>
          <p:spPr>
            <a:xfrm>
              <a:off x="2873687" y="1249680"/>
              <a:ext cx="1946700" cy="714000"/>
            </a:xfrm>
            <a:prstGeom prst="rect">
              <a:avLst/>
            </a:prstGeom>
            <a:solidFill>
              <a:srgbClr val="A7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26"/>
            <p:cNvSpPr/>
            <p:nvPr/>
          </p:nvSpPr>
          <p:spPr>
            <a:xfrm>
              <a:off x="2873687"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56" name="Google Shape;156;p26"/>
          <p:cNvSpPr txBox="1">
            <a:spLocks noGrp="1"/>
          </p:cNvSpPr>
          <p:nvPr>
            <p:ph type="body" idx="1"/>
          </p:nvPr>
        </p:nvSpPr>
        <p:spPr>
          <a:xfrm>
            <a:off x="990599" y="1401763"/>
            <a:ext cx="2094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26"/>
          <p:cNvSpPr txBox="1">
            <a:spLocks noGrp="1"/>
          </p:cNvSpPr>
          <p:nvPr>
            <p:ph type="body" idx="2"/>
          </p:nvPr>
        </p:nvSpPr>
        <p:spPr>
          <a:xfrm>
            <a:off x="3522699" y="1401763"/>
            <a:ext cx="21162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8" name="Google Shape;158;p26"/>
          <p:cNvGrpSpPr/>
          <p:nvPr/>
        </p:nvGrpSpPr>
        <p:grpSpPr>
          <a:xfrm>
            <a:off x="5898015" y="1249680"/>
            <a:ext cx="2416049" cy="2644046"/>
            <a:chOff x="4921328" y="1249680"/>
            <a:chExt cx="1946700" cy="2644046"/>
          </a:xfrm>
        </p:grpSpPr>
        <p:sp>
          <p:nvSpPr>
            <p:cNvPr id="159" name="Google Shape;159;p26"/>
            <p:cNvSpPr/>
            <p:nvPr/>
          </p:nvSpPr>
          <p:spPr>
            <a:xfrm>
              <a:off x="4921328" y="1249680"/>
              <a:ext cx="1946700" cy="714000"/>
            </a:xfrm>
            <a:prstGeom prst="rect">
              <a:avLst/>
            </a:prstGeom>
            <a:solidFill>
              <a:srgbClr val="3531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26"/>
            <p:cNvSpPr/>
            <p:nvPr/>
          </p:nvSpPr>
          <p:spPr>
            <a:xfrm>
              <a:off x="4921328"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61" name="Google Shape;161;p26"/>
          <p:cNvSpPr txBox="1">
            <a:spLocks noGrp="1"/>
          </p:cNvSpPr>
          <p:nvPr>
            <p:ph type="body" idx="3"/>
          </p:nvPr>
        </p:nvSpPr>
        <p:spPr>
          <a:xfrm>
            <a:off x="6080839" y="1401763"/>
            <a:ext cx="20727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26"/>
          <p:cNvSpPr txBox="1">
            <a:spLocks noGrp="1"/>
          </p:cNvSpPr>
          <p:nvPr>
            <p:ph type="body" idx="4"/>
          </p:nvPr>
        </p:nvSpPr>
        <p:spPr>
          <a:xfrm>
            <a:off x="990599" y="2114726"/>
            <a:ext cx="2094300" cy="1611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26"/>
          <p:cNvSpPr txBox="1">
            <a:spLocks noGrp="1"/>
          </p:cNvSpPr>
          <p:nvPr>
            <p:ph type="body" idx="5"/>
          </p:nvPr>
        </p:nvSpPr>
        <p:spPr>
          <a:xfrm>
            <a:off x="3522699" y="2114726"/>
            <a:ext cx="2116200" cy="1611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6"/>
          <p:cNvSpPr txBox="1">
            <a:spLocks noGrp="1"/>
          </p:cNvSpPr>
          <p:nvPr>
            <p:ph type="body" idx="6"/>
          </p:nvPr>
        </p:nvSpPr>
        <p:spPr>
          <a:xfrm>
            <a:off x="6080839" y="2114726"/>
            <a:ext cx="2072700" cy="1611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26"/>
          <p:cNvSpPr txBox="1">
            <a:spLocks noGrp="1"/>
          </p:cNvSpPr>
          <p:nvPr>
            <p:ph type="body" idx="7"/>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 Title">
  <p:cSld name="End Title">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1914525" y="2038225"/>
            <a:ext cx="5314800" cy="571500"/>
          </a:xfrm>
          <a:prstGeom prst="rect">
            <a:avLst/>
          </a:prstGeom>
          <a:noFill/>
          <a:ln>
            <a:noFill/>
          </a:ln>
        </p:spPr>
        <p:txBody>
          <a:bodyPr spcFirstLastPara="1" wrap="square" lIns="45725" tIns="22850" rIns="45725" bIns="22850" anchor="ctr" anchorCtr="0">
            <a:noAutofit/>
          </a:bodyPr>
          <a:lstStyle>
            <a:lvl1pPr marR="0" lvl="0" algn="ctr" rtl="0">
              <a:lnSpc>
                <a:spcPct val="90000"/>
              </a:lnSpc>
              <a:spcBef>
                <a:spcPts val="0"/>
              </a:spcBef>
              <a:spcAft>
                <a:spcPts val="0"/>
              </a:spcAft>
              <a:buClr>
                <a:schemeClr val="dk1"/>
              </a:buClr>
              <a:buSzPts val="900"/>
              <a:buFont typeface="Maven Pro"/>
              <a:buNone/>
              <a:defRPr sz="4000" b="1" i="0" u="none" strike="noStrike" cap="none">
                <a:solidFill>
                  <a:srgbClr val="595BD0"/>
                </a:solidFill>
                <a:latin typeface="Maven Pro"/>
                <a:ea typeface="Maven Pro"/>
                <a:cs typeface="Maven Pro"/>
                <a:sym typeface="Maven Pro"/>
              </a:defRPr>
            </a:lvl1pPr>
            <a:lvl2pPr marR="0" lvl="1"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8" name="Google Shape;168;p27"/>
          <p:cNvSpPr/>
          <p:nvPr/>
        </p:nvSpPr>
        <p:spPr>
          <a:xfrm>
            <a:off x="1914525" y="2789415"/>
            <a:ext cx="5314800" cy="38100"/>
          </a:xfrm>
          <a:prstGeom prst="rect">
            <a:avLst/>
          </a:prstGeom>
          <a:solidFill>
            <a:srgbClr val="F3A207"/>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spTree>
      <p:nvGrpSpPr>
        <p:cNvPr id="1" name="Shape 169"/>
        <p:cNvGrpSpPr/>
        <p:nvPr/>
      </p:nvGrpSpPr>
      <p:grpSpPr>
        <a:xfrm>
          <a:off x="0" y="0"/>
          <a:ext cx="0" cy="0"/>
          <a:chOff x="0" y="0"/>
          <a:chExt cx="0" cy="0"/>
        </a:xfrm>
      </p:grpSpPr>
      <p:sp>
        <p:nvSpPr>
          <p:cNvPr id="170" name="Google Shape;170;p28"/>
          <p:cNvSpPr txBox="1">
            <a:spLocks noGrp="1"/>
          </p:cNvSpPr>
          <p:nvPr>
            <p:ph type="body" idx="1"/>
          </p:nvPr>
        </p:nvSpPr>
        <p:spPr>
          <a:xfrm>
            <a:off x="829945" y="1078230"/>
            <a:ext cx="3582000" cy="2987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200"/>
              </a:spcBef>
              <a:spcAft>
                <a:spcPts val="0"/>
              </a:spcAft>
              <a:buClr>
                <a:srgbClr val="004A94"/>
              </a:buClr>
              <a:buSzPts val="1350"/>
              <a:buFont typeface="Arial"/>
              <a:buNone/>
              <a:defRPr sz="18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28"/>
          <p:cNvSpPr txBox="1">
            <a:spLocks noGrp="1"/>
          </p:cNvSpPr>
          <p:nvPr>
            <p:ph type="body" idx="2"/>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20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72" name="Google Shape;172;p28"/>
          <p:cNvSpPr txBox="1">
            <a:spLocks noGrp="1"/>
          </p:cNvSpPr>
          <p:nvPr>
            <p:ph type="body" idx="3"/>
          </p:nvPr>
        </p:nvSpPr>
        <p:spPr>
          <a:xfrm>
            <a:off x="4708523" y="1078230"/>
            <a:ext cx="3582000" cy="2987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200"/>
              </a:spcBef>
              <a:spcAft>
                <a:spcPts val="0"/>
              </a:spcAft>
              <a:buClr>
                <a:srgbClr val="004A94"/>
              </a:buClr>
              <a:buSzPts val="1350"/>
              <a:buFont typeface="Arial"/>
              <a:buNone/>
              <a:defRPr sz="18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2"/>
          </p:nvPr>
        </p:nvSpPr>
        <p:spPr>
          <a:xfrm>
            <a:off x="3860800" y="1082040"/>
            <a:ext cx="4429800" cy="3223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aven Pro"/>
                <a:ea typeface="Maven Pro"/>
                <a:cs typeface="Maven Pro"/>
                <a:sym typeface="Maven Pro"/>
              </a:defRPr>
            </a:lvl1pPr>
            <a:lvl2pPr marL="914400" marR="0" lvl="1" indent="-317500" algn="l" rtl="0">
              <a:lnSpc>
                <a:spcPct val="90000"/>
              </a:lnSpc>
              <a:spcBef>
                <a:spcPts val="5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2pPr>
            <a:lvl3pPr marL="1371600" marR="0" lvl="2"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aven Pro"/>
                <a:ea typeface="Maven Pro"/>
                <a:cs typeface="Maven Pro"/>
                <a:sym typeface="Maven Pro"/>
              </a:defRPr>
            </a:lvl4pPr>
            <a:lvl5pPr marL="2286000" marR="0" lvl="4" indent="-317500"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Maven Pro"/>
                <a:ea typeface="Maven Pro"/>
                <a:cs typeface="Maven Pro"/>
                <a:sym typeface="Maven Pro"/>
              </a:defRPr>
            </a:lvl5pPr>
            <a:lvl6pPr marL="2743200" marR="0" lvl="5"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3860800" y="1082040"/>
            <a:ext cx="4429800" cy="3223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Maven Pro"/>
                <a:ea typeface="Maven Pro"/>
                <a:cs typeface="Maven Pro"/>
                <a:sym typeface="Maven Pro"/>
              </a:defRPr>
            </a:lvl1pPr>
            <a:lvl2pPr marL="914400" marR="0" lvl="1" indent="-317500" algn="l" rtl="0">
              <a:lnSpc>
                <a:spcPct val="90000"/>
              </a:lnSpc>
              <a:spcBef>
                <a:spcPts val="500"/>
              </a:spcBef>
              <a:spcAft>
                <a:spcPts val="0"/>
              </a:spcAft>
              <a:buClr>
                <a:schemeClr val="lt1"/>
              </a:buClr>
              <a:buSzPts val="1400"/>
              <a:buFont typeface="Maven Pro"/>
              <a:buChar char="–"/>
              <a:defRPr sz="1400" b="0" i="0" u="none" strike="noStrike" cap="none">
                <a:solidFill>
                  <a:schemeClr val="lt1"/>
                </a:solidFill>
                <a:latin typeface="Maven Pro"/>
                <a:ea typeface="Maven Pro"/>
                <a:cs typeface="Maven Pro"/>
                <a:sym typeface="Maven Pro"/>
              </a:defRPr>
            </a:lvl2pPr>
            <a:lvl3pPr marL="1371600" marR="0" lvl="2"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3pPr>
            <a:lvl4pPr marL="1828800" marR="0" lvl="3"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aven Pro"/>
                <a:ea typeface="Maven Pro"/>
                <a:cs typeface="Maven Pro"/>
                <a:sym typeface="Maven Pro"/>
              </a:defRPr>
            </a:lvl4pPr>
            <a:lvl5pPr marL="2286000" marR="0" lvl="4" indent="-317500" algn="l" rtl="0">
              <a:lnSpc>
                <a:spcPct val="90000"/>
              </a:lnSpc>
              <a:spcBef>
                <a:spcPts val="500"/>
              </a:spcBef>
              <a:spcAft>
                <a:spcPts val="0"/>
              </a:spcAft>
              <a:buClr>
                <a:schemeClr val="lt1"/>
              </a:buClr>
              <a:buSzPts val="1400"/>
              <a:buFont typeface="Courier New"/>
              <a:buChar char="o"/>
              <a:defRPr sz="1400" b="0" i="0" u="none" strike="noStrike" cap="none">
                <a:solidFill>
                  <a:schemeClr val="lt1"/>
                </a:solidFill>
                <a:latin typeface="Maven Pro"/>
                <a:ea typeface="Maven Pro"/>
                <a:cs typeface="Maven Pro"/>
                <a:sym typeface="Maven Pro"/>
              </a:defRPr>
            </a:lvl5pPr>
            <a:lvl6pPr marL="2743200" marR="0" lvl="5" indent="-317500" algn="l" rtl="0">
              <a:lnSpc>
                <a:spcPct val="90000"/>
              </a:lnSpc>
              <a:spcBef>
                <a:spcPts val="500"/>
              </a:spcBef>
              <a:spcAft>
                <a:spcPts val="0"/>
              </a:spcAft>
              <a:buClr>
                <a:schemeClr val="lt1"/>
              </a:buClr>
              <a:buSzPts val="1400"/>
              <a:buFont typeface="Noto Sans Symbols"/>
              <a:buChar char="✔"/>
              <a:defRPr sz="1400" b="0" i="0" u="none" strike="noStrike" cap="none">
                <a:solidFill>
                  <a:schemeClr val="lt1"/>
                </a:solidFill>
                <a:latin typeface="Maven Pro"/>
                <a:ea typeface="Maven Pro"/>
                <a:cs typeface="Maven Pro"/>
                <a:sym typeface="Maven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box">
  <p:cSld name="One box">
    <p:spTree>
      <p:nvGrpSpPr>
        <p:cNvPr id="1" name="Shape 21"/>
        <p:cNvGrpSpPr/>
        <p:nvPr/>
      </p:nvGrpSpPr>
      <p:grpSpPr>
        <a:xfrm>
          <a:off x="0" y="0"/>
          <a:ext cx="0" cy="0"/>
          <a:chOff x="0" y="0"/>
          <a:chExt cx="0" cy="0"/>
        </a:xfrm>
      </p:grpSpPr>
      <p:grpSp>
        <p:nvGrpSpPr>
          <p:cNvPr id="22" name="Google Shape;22;p6"/>
          <p:cNvGrpSpPr/>
          <p:nvPr/>
        </p:nvGrpSpPr>
        <p:grpSpPr>
          <a:xfrm>
            <a:off x="3696071" y="1249680"/>
            <a:ext cx="4594407" cy="2644046"/>
            <a:chOff x="829945" y="1249680"/>
            <a:chExt cx="1946700" cy="2644046"/>
          </a:xfrm>
        </p:grpSpPr>
        <p:sp>
          <p:nvSpPr>
            <p:cNvPr id="23" name="Google Shape;23;p6"/>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6"/>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25" name="Google Shape;25;p6"/>
          <p:cNvSpPr txBox="1">
            <a:spLocks noGrp="1"/>
          </p:cNvSpPr>
          <p:nvPr>
            <p:ph type="body" idx="1"/>
          </p:nvPr>
        </p:nvSpPr>
        <p:spPr>
          <a:xfrm>
            <a:off x="3841750" y="1401763"/>
            <a:ext cx="43053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3841750" y="2107106"/>
            <a:ext cx="43053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body" idx="3"/>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boxes">
  <p:cSld name="two boxes">
    <p:spTree>
      <p:nvGrpSpPr>
        <p:cNvPr id="1" name="Shape 28"/>
        <p:cNvGrpSpPr/>
        <p:nvPr/>
      </p:nvGrpSpPr>
      <p:grpSpPr>
        <a:xfrm>
          <a:off x="0" y="0"/>
          <a:ext cx="0" cy="0"/>
          <a:chOff x="0" y="0"/>
          <a:chExt cx="0" cy="0"/>
        </a:xfrm>
      </p:grpSpPr>
      <p:sp>
        <p:nvSpPr>
          <p:cNvPr id="29" name="Google Shape;29;p7"/>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dirty="0"/>
          </a:p>
        </p:txBody>
      </p:sp>
      <p:grpSp>
        <p:nvGrpSpPr>
          <p:cNvPr id="30" name="Google Shape;30;p7"/>
          <p:cNvGrpSpPr/>
          <p:nvPr/>
        </p:nvGrpSpPr>
        <p:grpSpPr>
          <a:xfrm>
            <a:off x="3696087" y="1249680"/>
            <a:ext cx="2255447" cy="2644046"/>
            <a:chOff x="829945" y="1249680"/>
            <a:chExt cx="1946700" cy="2644046"/>
          </a:xfrm>
        </p:grpSpPr>
        <p:sp>
          <p:nvSpPr>
            <p:cNvPr id="31" name="Google Shape;31;p7"/>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7"/>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33" name="Google Shape;33;p7"/>
          <p:cNvGrpSpPr/>
          <p:nvPr/>
        </p:nvGrpSpPr>
        <p:grpSpPr>
          <a:xfrm>
            <a:off x="6061694" y="1249680"/>
            <a:ext cx="2255447" cy="2644046"/>
            <a:chOff x="2873687" y="1249680"/>
            <a:chExt cx="1946700" cy="2644046"/>
          </a:xfrm>
        </p:grpSpPr>
        <p:sp>
          <p:nvSpPr>
            <p:cNvPr id="34" name="Google Shape;34;p7"/>
            <p:cNvSpPr/>
            <p:nvPr/>
          </p:nvSpPr>
          <p:spPr>
            <a:xfrm>
              <a:off x="2873687" y="1249680"/>
              <a:ext cx="1946700" cy="714000"/>
            </a:xfrm>
            <a:prstGeom prst="rect">
              <a:avLst/>
            </a:prstGeom>
            <a:solidFill>
              <a:srgbClr val="A7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35;p7"/>
            <p:cNvSpPr/>
            <p:nvPr/>
          </p:nvSpPr>
          <p:spPr>
            <a:xfrm>
              <a:off x="2873687"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6" name="Google Shape;36;p7"/>
          <p:cNvSpPr txBox="1">
            <a:spLocks noGrp="1"/>
          </p:cNvSpPr>
          <p:nvPr>
            <p:ph type="body" idx="2"/>
          </p:nvPr>
        </p:nvSpPr>
        <p:spPr>
          <a:xfrm>
            <a:off x="3841750" y="1401763"/>
            <a:ext cx="19488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7"/>
          <p:cNvSpPr txBox="1">
            <a:spLocks noGrp="1"/>
          </p:cNvSpPr>
          <p:nvPr>
            <p:ph type="body" idx="3"/>
          </p:nvPr>
        </p:nvSpPr>
        <p:spPr>
          <a:xfrm>
            <a:off x="6203913" y="1401763"/>
            <a:ext cx="19689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7"/>
          <p:cNvSpPr txBox="1">
            <a:spLocks noGrp="1"/>
          </p:cNvSpPr>
          <p:nvPr>
            <p:ph type="body" idx="4"/>
          </p:nvPr>
        </p:nvSpPr>
        <p:spPr>
          <a:xfrm>
            <a:off x="3841750" y="2107106"/>
            <a:ext cx="19488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body" idx="5"/>
          </p:nvPr>
        </p:nvSpPr>
        <p:spPr>
          <a:xfrm>
            <a:off x="6203913" y="2107106"/>
            <a:ext cx="19689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boxes">
  <p:cSld name="Three boxes">
    <p:spTree>
      <p:nvGrpSpPr>
        <p:cNvPr id="1" name="Shape 40"/>
        <p:cNvGrpSpPr/>
        <p:nvPr/>
      </p:nvGrpSpPr>
      <p:grpSpPr>
        <a:xfrm>
          <a:off x="0" y="0"/>
          <a:ext cx="0" cy="0"/>
          <a:chOff x="0" y="0"/>
          <a:chExt cx="0" cy="0"/>
        </a:xfrm>
      </p:grpSpPr>
      <p:grpSp>
        <p:nvGrpSpPr>
          <p:cNvPr id="41" name="Google Shape;41;p8"/>
          <p:cNvGrpSpPr/>
          <p:nvPr/>
        </p:nvGrpSpPr>
        <p:grpSpPr>
          <a:xfrm>
            <a:off x="3644177" y="1249680"/>
            <a:ext cx="1531469" cy="2644046"/>
            <a:chOff x="829945" y="1249680"/>
            <a:chExt cx="1946700" cy="2644046"/>
          </a:xfrm>
        </p:grpSpPr>
        <p:sp>
          <p:nvSpPr>
            <p:cNvPr id="42" name="Google Shape;42;p8"/>
            <p:cNvSpPr/>
            <p:nvPr/>
          </p:nvSpPr>
          <p:spPr>
            <a:xfrm>
              <a:off x="829945" y="1249680"/>
              <a:ext cx="1946700" cy="714000"/>
            </a:xfrm>
            <a:prstGeom prst="rect">
              <a:avLst/>
            </a:prstGeom>
            <a:solidFill>
              <a:srgbClr val="F3A2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 name="Google Shape;43;p8"/>
            <p:cNvSpPr/>
            <p:nvPr/>
          </p:nvSpPr>
          <p:spPr>
            <a:xfrm>
              <a:off x="829945"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44" name="Google Shape;44;p8"/>
          <p:cNvGrpSpPr/>
          <p:nvPr/>
        </p:nvGrpSpPr>
        <p:grpSpPr>
          <a:xfrm>
            <a:off x="5246452" y="1249680"/>
            <a:ext cx="1531469" cy="2644046"/>
            <a:chOff x="2873687" y="1249680"/>
            <a:chExt cx="1946700" cy="2644046"/>
          </a:xfrm>
        </p:grpSpPr>
        <p:sp>
          <p:nvSpPr>
            <p:cNvPr id="45" name="Google Shape;45;p8"/>
            <p:cNvSpPr/>
            <p:nvPr/>
          </p:nvSpPr>
          <p:spPr>
            <a:xfrm>
              <a:off x="2873687" y="1249680"/>
              <a:ext cx="1946700" cy="714000"/>
            </a:xfrm>
            <a:prstGeom prst="rect">
              <a:avLst/>
            </a:prstGeom>
            <a:solidFill>
              <a:srgbClr val="A7E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p8"/>
            <p:cNvSpPr/>
            <p:nvPr/>
          </p:nvSpPr>
          <p:spPr>
            <a:xfrm>
              <a:off x="2873687"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7" name="Google Shape;47;p8"/>
          <p:cNvSpPr txBox="1">
            <a:spLocks noGrp="1"/>
          </p:cNvSpPr>
          <p:nvPr>
            <p:ph type="body" idx="1"/>
          </p:nvPr>
        </p:nvSpPr>
        <p:spPr>
          <a:xfrm>
            <a:off x="3784600" y="1401763"/>
            <a:ext cx="12372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body" idx="2"/>
          </p:nvPr>
        </p:nvSpPr>
        <p:spPr>
          <a:xfrm>
            <a:off x="5378450" y="1401763"/>
            <a:ext cx="12447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8"/>
          <p:cNvGrpSpPr/>
          <p:nvPr/>
        </p:nvGrpSpPr>
        <p:grpSpPr>
          <a:xfrm>
            <a:off x="6839597" y="1249680"/>
            <a:ext cx="1531469" cy="2644046"/>
            <a:chOff x="4921328" y="1249680"/>
            <a:chExt cx="1946700" cy="2644046"/>
          </a:xfrm>
        </p:grpSpPr>
        <p:sp>
          <p:nvSpPr>
            <p:cNvPr id="50" name="Google Shape;50;p8"/>
            <p:cNvSpPr/>
            <p:nvPr/>
          </p:nvSpPr>
          <p:spPr>
            <a:xfrm>
              <a:off x="4921328" y="1249680"/>
              <a:ext cx="1946700" cy="714000"/>
            </a:xfrm>
            <a:prstGeom prst="rect">
              <a:avLst/>
            </a:prstGeom>
            <a:solidFill>
              <a:srgbClr val="3531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8"/>
            <p:cNvSpPr/>
            <p:nvPr/>
          </p:nvSpPr>
          <p:spPr>
            <a:xfrm>
              <a:off x="4921328" y="1963826"/>
              <a:ext cx="1946700" cy="1929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2" name="Google Shape;52;p8"/>
          <p:cNvSpPr txBox="1">
            <a:spLocks noGrp="1"/>
          </p:cNvSpPr>
          <p:nvPr>
            <p:ph type="body" idx="3"/>
          </p:nvPr>
        </p:nvSpPr>
        <p:spPr>
          <a:xfrm>
            <a:off x="6972299" y="1401763"/>
            <a:ext cx="1238400" cy="411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4"/>
          </p:nvPr>
        </p:nvSpPr>
        <p:spPr>
          <a:xfrm>
            <a:off x="3784600" y="2107106"/>
            <a:ext cx="12372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5"/>
          </p:nvPr>
        </p:nvSpPr>
        <p:spPr>
          <a:xfrm>
            <a:off x="5378450" y="2107106"/>
            <a:ext cx="12447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6"/>
          </p:nvPr>
        </p:nvSpPr>
        <p:spPr>
          <a:xfrm>
            <a:off x="6972299" y="2107106"/>
            <a:ext cx="1238400" cy="1603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Maven Pro"/>
                <a:ea typeface="Maven Pro"/>
                <a:cs typeface="Maven Pro"/>
                <a:sym typeface="Maven Pr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aven Pro"/>
                <a:ea typeface="Maven Pro"/>
                <a:cs typeface="Maven Pro"/>
                <a:sym typeface="Maven Pr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aven Pro"/>
                <a:ea typeface="Maven Pro"/>
                <a:cs typeface="Maven Pro"/>
                <a:sym typeface="Maven Pr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aven Pro"/>
                <a:ea typeface="Maven Pro"/>
                <a:cs typeface="Maven Pro"/>
                <a:sym typeface="Maven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body" idx="7"/>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57"/>
        <p:cNvGrpSpPr/>
        <p:nvPr/>
      </p:nvGrpSpPr>
      <p:grpSpPr>
        <a:xfrm>
          <a:off x="0" y="0"/>
          <a:ext cx="0" cy="0"/>
          <a:chOff x="0" y="0"/>
          <a:chExt cx="0" cy="0"/>
        </a:xfrm>
      </p:grpSpPr>
      <p:sp>
        <p:nvSpPr>
          <p:cNvPr id="58" name="Google Shape;58;p9"/>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lt1"/>
                </a:solidFill>
                <a:latin typeface="Maven Pro"/>
                <a:ea typeface="Maven Pro"/>
                <a:cs typeface="Maven Pro"/>
                <a:sym typeface="Maven Pro"/>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lt1"/>
                </a:solidFill>
                <a:latin typeface="Maven Pro"/>
                <a:ea typeface="Maven Pro"/>
                <a:cs typeface="Maven Pro"/>
                <a:sym typeface="Maven Pro"/>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lt1"/>
                </a:solidFill>
                <a:latin typeface="Maven Pro"/>
                <a:ea typeface="Maven Pro"/>
                <a:cs typeface="Maven Pro"/>
                <a:sym typeface="Maven Pro"/>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2"/>
          </p:nvPr>
        </p:nvSpPr>
        <p:spPr>
          <a:xfrm>
            <a:off x="829944" y="1082040"/>
            <a:ext cx="7460700" cy="29871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200"/>
              </a:spcBef>
              <a:spcAft>
                <a:spcPts val="0"/>
              </a:spcAft>
              <a:buClr>
                <a:schemeClr val="lt1"/>
              </a:buClr>
              <a:buSzPts val="1350"/>
              <a:buFont typeface="Arial"/>
              <a:buNone/>
              <a:defRPr sz="1800" b="0" i="0" u="none" strike="noStrike" cap="none">
                <a:solidFill>
                  <a:schemeClr val="lt1"/>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4" name="Trapezoid 3">
            <a:extLst>
              <a:ext uri="{FF2B5EF4-FFF2-40B4-BE49-F238E27FC236}">
                <a16:creationId xmlns:a16="http://schemas.microsoft.com/office/drawing/2014/main" id="{82693936-C618-4A37-B049-44FFA21742AB}"/>
              </a:ext>
            </a:extLst>
          </p:cNvPr>
          <p:cNvSpPr/>
          <p:nvPr userDrawn="1"/>
        </p:nvSpPr>
        <p:spPr>
          <a:xfrm>
            <a:off x="6285651" y="4429659"/>
            <a:ext cx="1053431" cy="712370"/>
          </a:xfrm>
          <a:prstGeom prst="trapezoid">
            <a:avLst>
              <a:gd name="adj" fmla="val 580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4C7D02-FE31-4282-9F43-58E7AF23E997}"/>
              </a:ext>
            </a:extLst>
          </p:cNvPr>
          <p:cNvSpPr/>
          <p:nvPr userDrawn="1"/>
        </p:nvSpPr>
        <p:spPr>
          <a:xfrm>
            <a:off x="0" y="5055666"/>
            <a:ext cx="9144000" cy="878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8EB50C-4E2D-4B5C-817A-40EE41D3773A}"/>
              </a:ext>
            </a:extLst>
          </p:cNvPr>
          <p:cNvSpPr/>
          <p:nvPr userDrawn="1"/>
        </p:nvSpPr>
        <p:spPr>
          <a:xfrm>
            <a:off x="6823242" y="4429660"/>
            <a:ext cx="2320758" cy="7123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6;p1"/>
          <p:cNvPicPr preferRelativeResize="0"/>
          <p:nvPr/>
        </p:nvPicPr>
        <p:blipFill rotWithShape="1">
          <a:blip r:embed="rId11">
            <a:alphaModFix/>
          </a:blip>
          <a:srcRect/>
          <a:stretch/>
        </p:blipFill>
        <p:spPr>
          <a:xfrm>
            <a:off x="829945" y="1082040"/>
            <a:ext cx="2721545" cy="3208125"/>
          </a:xfrm>
          <a:prstGeom prst="rect">
            <a:avLst/>
          </a:prstGeom>
          <a:noFill/>
          <a:ln>
            <a:noFill/>
          </a:ln>
        </p:spPr>
      </p:pic>
      <p:pic>
        <p:nvPicPr>
          <p:cNvPr id="9" name="Google Shape;117;p19">
            <a:extLst>
              <a:ext uri="{FF2B5EF4-FFF2-40B4-BE49-F238E27FC236}">
                <a16:creationId xmlns:a16="http://schemas.microsoft.com/office/drawing/2014/main" id="{399DF866-0EF7-42E1-9456-E8F6F731BBF5}"/>
              </a:ext>
            </a:extLst>
          </p:cNvPr>
          <p:cNvPicPr preferRelativeResize="0"/>
          <p:nvPr userDrawn="1"/>
        </p:nvPicPr>
        <p:blipFill rotWithShape="1">
          <a:blip r:embed="rId12">
            <a:alphaModFix/>
          </a:blip>
          <a:srcRect/>
          <a:stretch/>
        </p:blipFill>
        <p:spPr>
          <a:xfrm>
            <a:off x="6799604" y="4661012"/>
            <a:ext cx="1445432" cy="2963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10"/>
          <p:cNvPicPr preferRelativeResize="0"/>
          <p:nvPr/>
        </p:nvPicPr>
        <p:blipFill rotWithShape="1">
          <a:blip r:embed="rId10">
            <a:alphaModFix/>
          </a:blip>
          <a:srcRect/>
          <a:stretch/>
        </p:blipFill>
        <p:spPr>
          <a:xfrm>
            <a:off x="0" y="0"/>
            <a:ext cx="9144000" cy="5143500"/>
          </a:xfrm>
          <a:prstGeom prst="rect">
            <a:avLst/>
          </a:prstGeom>
          <a:noFill/>
          <a:ln>
            <a:noFill/>
          </a:ln>
        </p:spPr>
      </p:pic>
      <p:pic>
        <p:nvPicPr>
          <p:cNvPr id="4" name="Google Shape;117;p19">
            <a:extLst>
              <a:ext uri="{FF2B5EF4-FFF2-40B4-BE49-F238E27FC236}">
                <a16:creationId xmlns:a16="http://schemas.microsoft.com/office/drawing/2014/main" id="{AD642176-BB68-41E2-BB67-B6BF63295633}"/>
              </a:ext>
            </a:extLst>
          </p:cNvPr>
          <p:cNvPicPr preferRelativeResize="0"/>
          <p:nvPr userDrawn="1"/>
        </p:nvPicPr>
        <p:blipFill rotWithShape="1">
          <a:blip r:embed="rId11">
            <a:alphaModFix/>
          </a:blip>
          <a:srcRect/>
          <a:stretch/>
        </p:blipFill>
        <p:spPr>
          <a:xfrm>
            <a:off x="6799604" y="4661012"/>
            <a:ext cx="1445432" cy="2963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2" name="Trapezoid 1">
            <a:extLst>
              <a:ext uri="{FF2B5EF4-FFF2-40B4-BE49-F238E27FC236}">
                <a16:creationId xmlns:a16="http://schemas.microsoft.com/office/drawing/2014/main" id="{F48DD354-5F90-4981-8449-F5F15A37A667}"/>
              </a:ext>
            </a:extLst>
          </p:cNvPr>
          <p:cNvSpPr/>
          <p:nvPr userDrawn="1"/>
        </p:nvSpPr>
        <p:spPr>
          <a:xfrm>
            <a:off x="6285651" y="4431130"/>
            <a:ext cx="1053431" cy="712370"/>
          </a:xfrm>
          <a:prstGeom prst="trapezoid">
            <a:avLst>
              <a:gd name="adj" fmla="val 580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3C912EE-D8BB-464F-8821-E4F8E87DD7EC}"/>
              </a:ext>
            </a:extLst>
          </p:cNvPr>
          <p:cNvSpPr/>
          <p:nvPr userDrawn="1"/>
        </p:nvSpPr>
        <p:spPr>
          <a:xfrm>
            <a:off x="0" y="5057137"/>
            <a:ext cx="9144000" cy="87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E5C8AA-F030-419A-93D6-CE39DA9418D1}"/>
              </a:ext>
            </a:extLst>
          </p:cNvPr>
          <p:cNvSpPr/>
          <p:nvPr userDrawn="1"/>
        </p:nvSpPr>
        <p:spPr>
          <a:xfrm>
            <a:off x="6823242" y="4431131"/>
            <a:ext cx="2320758" cy="712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Google Shape;117;p19"/>
          <p:cNvPicPr preferRelativeResize="0"/>
          <p:nvPr/>
        </p:nvPicPr>
        <p:blipFill rotWithShape="1">
          <a:blip r:embed="rId11">
            <a:alphaModFix/>
          </a:blip>
          <a:srcRect/>
          <a:stretch/>
        </p:blipFill>
        <p:spPr>
          <a:xfrm>
            <a:off x="6799604" y="4661012"/>
            <a:ext cx="1445432" cy="2963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97.png"/><Relationship Id="rId4" Type="http://schemas.openxmlformats.org/officeDocument/2006/relationships/image" Target="../media/image96.png"/></Relationships>
</file>

<file path=ppt/slides/_rels/slide11.xml.rels><?xml version="1.0" encoding="UTF-8" standalone="yes"?>
<Relationships xmlns="http://schemas.openxmlformats.org/package/2006/relationships"><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image" Target="../media/image134.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42" Type="http://schemas.openxmlformats.org/officeDocument/2006/relationships/image" Target="../media/image137.png"/><Relationship Id="rId47" Type="http://schemas.openxmlformats.org/officeDocument/2006/relationships/image" Target="../media/image142.png"/><Relationship Id="rId50" Type="http://schemas.openxmlformats.org/officeDocument/2006/relationships/image" Target="../media/image145.sv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image" Target="../media/image133.png"/><Relationship Id="rId46" Type="http://schemas.openxmlformats.org/officeDocument/2006/relationships/image" Target="../media/image141.svg"/><Relationship Id="rId2" Type="http://schemas.openxmlformats.org/officeDocument/2006/relationships/notesSlide" Target="../notesSlides/notesSlide11.xml"/><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41" Type="http://schemas.openxmlformats.org/officeDocument/2006/relationships/image" Target="../media/image136.png"/><Relationship Id="rId1" Type="http://schemas.openxmlformats.org/officeDocument/2006/relationships/slideLayout" Target="../slideLayouts/slideLayout18.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2.png"/><Relationship Id="rId40" Type="http://schemas.openxmlformats.org/officeDocument/2006/relationships/image" Target="../media/image135.png"/><Relationship Id="rId45" Type="http://schemas.openxmlformats.org/officeDocument/2006/relationships/image" Target="../media/image140.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image" Target="../media/image131.png"/><Relationship Id="rId49" Type="http://schemas.openxmlformats.org/officeDocument/2006/relationships/image" Target="../media/image144.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4" Type="http://schemas.openxmlformats.org/officeDocument/2006/relationships/image" Target="../media/image139.png"/><Relationship Id="rId4" Type="http://schemas.openxmlformats.org/officeDocument/2006/relationships/image" Target="../media/image99.sv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svg"/><Relationship Id="rId35" Type="http://schemas.openxmlformats.org/officeDocument/2006/relationships/image" Target="../media/image130.png"/><Relationship Id="rId43" Type="http://schemas.openxmlformats.org/officeDocument/2006/relationships/image" Target="../media/image138.png"/><Relationship Id="rId48" Type="http://schemas.openxmlformats.org/officeDocument/2006/relationships/image" Target="../media/image143.svg"/><Relationship Id="rId8" Type="http://schemas.openxmlformats.org/officeDocument/2006/relationships/image" Target="../media/image103.png"/></Relationships>
</file>

<file path=ppt/slides/_rels/slide12.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49.png"/><Relationship Id="rId11" Type="http://schemas.openxmlformats.org/officeDocument/2006/relationships/image" Target="../media/image154.jp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1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58.png"/></Relationships>
</file>

<file path=ppt/slides/_rels/slide16.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3.sv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66.svg"/><Relationship Id="rId4" Type="http://schemas.openxmlformats.org/officeDocument/2006/relationships/image" Target="../media/image165.png"/></Relationships>
</file>

<file path=ppt/slides/_rels/slide19.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167.png"/><Relationship Id="rId7" Type="http://schemas.openxmlformats.org/officeDocument/2006/relationships/image" Target="../media/image16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69.png"/><Relationship Id="rId4" Type="http://schemas.openxmlformats.org/officeDocument/2006/relationships/image" Target="../media/image168.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78.png"/><Relationship Id="rId3" Type="http://schemas.openxmlformats.org/officeDocument/2006/relationships/image" Target="../media/image170.png"/><Relationship Id="rId7" Type="http://schemas.openxmlformats.org/officeDocument/2006/relationships/image" Target="../media/image114.png"/><Relationship Id="rId12" Type="http://schemas.openxmlformats.org/officeDocument/2006/relationships/image" Target="../media/image177.png"/><Relationship Id="rId17" Type="http://schemas.openxmlformats.org/officeDocument/2006/relationships/image" Target="../media/image182.svg"/><Relationship Id="rId2" Type="http://schemas.openxmlformats.org/officeDocument/2006/relationships/notesSlide" Target="../notesSlides/notesSlide20.xml"/><Relationship Id="rId16" Type="http://schemas.openxmlformats.org/officeDocument/2006/relationships/image" Target="../media/image181.png"/><Relationship Id="rId1" Type="http://schemas.openxmlformats.org/officeDocument/2006/relationships/slideLayout" Target="../slideLayouts/slideLayout17.xml"/><Relationship Id="rId6" Type="http://schemas.openxmlformats.org/officeDocument/2006/relationships/image" Target="../media/image109.png"/><Relationship Id="rId11" Type="http://schemas.openxmlformats.org/officeDocument/2006/relationships/image" Target="../media/image176.png"/><Relationship Id="rId5" Type="http://schemas.openxmlformats.org/officeDocument/2006/relationships/image" Target="../media/image172.png"/><Relationship Id="rId15" Type="http://schemas.openxmlformats.org/officeDocument/2006/relationships/image" Target="../media/image180.svg"/><Relationship Id="rId10" Type="http://schemas.openxmlformats.org/officeDocument/2006/relationships/image" Target="../media/image175.png"/><Relationship Id="rId4" Type="http://schemas.openxmlformats.org/officeDocument/2006/relationships/image" Target="../media/image171.png"/><Relationship Id="rId9" Type="http://schemas.openxmlformats.org/officeDocument/2006/relationships/image" Target="../media/image174.png"/><Relationship Id="rId14" Type="http://schemas.openxmlformats.org/officeDocument/2006/relationships/image" Target="../media/image179.png"/></Relationships>
</file>

<file path=ppt/slides/_rels/slide21.xml.rels><?xml version="1.0" encoding="UTF-8" standalone="yes"?>
<Relationships xmlns="http://schemas.openxmlformats.org/package/2006/relationships"><Relationship Id="rId13" Type="http://schemas.openxmlformats.org/officeDocument/2006/relationships/image" Target="../media/image193.svg"/><Relationship Id="rId18" Type="http://schemas.openxmlformats.org/officeDocument/2006/relationships/image" Target="../media/image56.svg"/><Relationship Id="rId26" Type="http://schemas.openxmlformats.org/officeDocument/2006/relationships/image" Target="../media/image204.png"/><Relationship Id="rId39" Type="http://schemas.openxmlformats.org/officeDocument/2006/relationships/image" Target="../media/image217.png"/><Relationship Id="rId21" Type="http://schemas.openxmlformats.org/officeDocument/2006/relationships/image" Target="../media/image199.png"/><Relationship Id="rId34" Type="http://schemas.openxmlformats.org/officeDocument/2006/relationships/image" Target="../media/image212.png"/><Relationship Id="rId42" Type="http://schemas.openxmlformats.org/officeDocument/2006/relationships/image" Target="../media/image220.svg"/><Relationship Id="rId47" Type="http://schemas.openxmlformats.org/officeDocument/2006/relationships/image" Target="../media/image225.svg"/><Relationship Id="rId50" Type="http://schemas.openxmlformats.org/officeDocument/2006/relationships/image" Target="../media/image228.png"/><Relationship Id="rId55" Type="http://schemas.openxmlformats.org/officeDocument/2006/relationships/image" Target="../media/image233.png"/><Relationship Id="rId7" Type="http://schemas.openxmlformats.org/officeDocument/2006/relationships/image" Target="../media/image187.svg"/><Relationship Id="rId2" Type="http://schemas.openxmlformats.org/officeDocument/2006/relationships/notesSlide" Target="../notesSlides/notesSlide21.xml"/><Relationship Id="rId16" Type="http://schemas.openxmlformats.org/officeDocument/2006/relationships/image" Target="../media/image196.svg"/><Relationship Id="rId20" Type="http://schemas.openxmlformats.org/officeDocument/2006/relationships/image" Target="../media/image198.svg"/><Relationship Id="rId29" Type="http://schemas.openxmlformats.org/officeDocument/2006/relationships/image" Target="../media/image207.svg"/><Relationship Id="rId41" Type="http://schemas.openxmlformats.org/officeDocument/2006/relationships/image" Target="../media/image219.png"/><Relationship Id="rId54" Type="http://schemas.openxmlformats.org/officeDocument/2006/relationships/image" Target="../media/image232.png"/><Relationship Id="rId1" Type="http://schemas.openxmlformats.org/officeDocument/2006/relationships/slideLayout" Target="../slideLayouts/slideLayout17.xml"/><Relationship Id="rId6" Type="http://schemas.openxmlformats.org/officeDocument/2006/relationships/image" Target="../media/image186.png"/><Relationship Id="rId11" Type="http://schemas.openxmlformats.org/officeDocument/2006/relationships/image" Target="../media/image191.svg"/><Relationship Id="rId24" Type="http://schemas.openxmlformats.org/officeDocument/2006/relationships/image" Target="../media/image202.png"/><Relationship Id="rId32" Type="http://schemas.openxmlformats.org/officeDocument/2006/relationships/image" Target="../media/image210.png"/><Relationship Id="rId37" Type="http://schemas.openxmlformats.org/officeDocument/2006/relationships/image" Target="../media/image215.png"/><Relationship Id="rId40" Type="http://schemas.openxmlformats.org/officeDocument/2006/relationships/image" Target="../media/image218.png"/><Relationship Id="rId45" Type="http://schemas.openxmlformats.org/officeDocument/2006/relationships/image" Target="../media/image223.png"/><Relationship Id="rId53" Type="http://schemas.openxmlformats.org/officeDocument/2006/relationships/image" Target="../media/image231.png"/><Relationship Id="rId58" Type="http://schemas.openxmlformats.org/officeDocument/2006/relationships/image" Target="../media/image236.png"/><Relationship Id="rId5" Type="http://schemas.openxmlformats.org/officeDocument/2006/relationships/image" Target="../media/image185.png"/><Relationship Id="rId15" Type="http://schemas.openxmlformats.org/officeDocument/2006/relationships/image" Target="../media/image195.png"/><Relationship Id="rId23" Type="http://schemas.openxmlformats.org/officeDocument/2006/relationships/image" Target="../media/image201.svg"/><Relationship Id="rId28" Type="http://schemas.openxmlformats.org/officeDocument/2006/relationships/image" Target="../media/image206.png"/><Relationship Id="rId36" Type="http://schemas.openxmlformats.org/officeDocument/2006/relationships/image" Target="../media/image214.png"/><Relationship Id="rId49" Type="http://schemas.openxmlformats.org/officeDocument/2006/relationships/image" Target="../media/image227.png"/><Relationship Id="rId57" Type="http://schemas.openxmlformats.org/officeDocument/2006/relationships/image" Target="../media/image235.png"/><Relationship Id="rId61" Type="http://schemas.openxmlformats.org/officeDocument/2006/relationships/image" Target="../media/image239.png"/><Relationship Id="rId10" Type="http://schemas.openxmlformats.org/officeDocument/2006/relationships/image" Target="../media/image190.png"/><Relationship Id="rId19" Type="http://schemas.openxmlformats.org/officeDocument/2006/relationships/image" Target="../media/image197.png"/><Relationship Id="rId31" Type="http://schemas.openxmlformats.org/officeDocument/2006/relationships/image" Target="../media/image209.svg"/><Relationship Id="rId44" Type="http://schemas.openxmlformats.org/officeDocument/2006/relationships/image" Target="../media/image222.png"/><Relationship Id="rId52" Type="http://schemas.openxmlformats.org/officeDocument/2006/relationships/image" Target="../media/image230.png"/><Relationship Id="rId60" Type="http://schemas.openxmlformats.org/officeDocument/2006/relationships/image" Target="../media/image238.png"/><Relationship Id="rId4" Type="http://schemas.openxmlformats.org/officeDocument/2006/relationships/image" Target="../media/image184.png"/><Relationship Id="rId9" Type="http://schemas.openxmlformats.org/officeDocument/2006/relationships/image" Target="../media/image189.svg"/><Relationship Id="rId14" Type="http://schemas.openxmlformats.org/officeDocument/2006/relationships/image" Target="../media/image194.png"/><Relationship Id="rId22" Type="http://schemas.openxmlformats.org/officeDocument/2006/relationships/image" Target="../media/image200.png"/><Relationship Id="rId27" Type="http://schemas.openxmlformats.org/officeDocument/2006/relationships/image" Target="../media/image205.svg"/><Relationship Id="rId30" Type="http://schemas.openxmlformats.org/officeDocument/2006/relationships/image" Target="../media/image208.png"/><Relationship Id="rId35" Type="http://schemas.openxmlformats.org/officeDocument/2006/relationships/image" Target="../media/image213.png"/><Relationship Id="rId43" Type="http://schemas.openxmlformats.org/officeDocument/2006/relationships/image" Target="../media/image221.png"/><Relationship Id="rId48" Type="http://schemas.openxmlformats.org/officeDocument/2006/relationships/image" Target="../media/image226.png"/><Relationship Id="rId56" Type="http://schemas.openxmlformats.org/officeDocument/2006/relationships/image" Target="../media/image234.png"/><Relationship Id="rId8" Type="http://schemas.openxmlformats.org/officeDocument/2006/relationships/image" Target="../media/image188.png"/><Relationship Id="rId51" Type="http://schemas.openxmlformats.org/officeDocument/2006/relationships/image" Target="../media/image229.png"/><Relationship Id="rId3" Type="http://schemas.openxmlformats.org/officeDocument/2006/relationships/image" Target="../media/image183.png"/><Relationship Id="rId12" Type="http://schemas.openxmlformats.org/officeDocument/2006/relationships/image" Target="../media/image192.png"/><Relationship Id="rId17" Type="http://schemas.openxmlformats.org/officeDocument/2006/relationships/image" Target="../media/image55.png"/><Relationship Id="rId25" Type="http://schemas.openxmlformats.org/officeDocument/2006/relationships/image" Target="../media/image203.svg"/><Relationship Id="rId33" Type="http://schemas.openxmlformats.org/officeDocument/2006/relationships/image" Target="../media/image211.svg"/><Relationship Id="rId38" Type="http://schemas.openxmlformats.org/officeDocument/2006/relationships/image" Target="../media/image216.png"/><Relationship Id="rId46" Type="http://schemas.openxmlformats.org/officeDocument/2006/relationships/image" Target="../media/image224.png"/><Relationship Id="rId59" Type="http://schemas.openxmlformats.org/officeDocument/2006/relationships/image" Target="../media/image237.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26" Type="http://schemas.openxmlformats.org/officeDocument/2006/relationships/image" Target="../media/image54.svg"/><Relationship Id="rId3" Type="http://schemas.openxmlformats.org/officeDocument/2006/relationships/image" Target="../media/image32.png"/><Relationship Id="rId21" Type="http://schemas.openxmlformats.org/officeDocument/2006/relationships/image" Target="../media/image49.png"/><Relationship Id="rId34" Type="http://schemas.openxmlformats.org/officeDocument/2006/relationships/image" Target="../media/image62.sv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44.png"/><Relationship Id="rId20" Type="http://schemas.openxmlformats.org/officeDocument/2006/relationships/image" Target="../media/image48.svg"/><Relationship Id="rId29" Type="http://schemas.openxmlformats.org/officeDocument/2006/relationships/image" Target="../media/image57.png"/><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39.svg"/><Relationship Id="rId24" Type="http://schemas.openxmlformats.org/officeDocument/2006/relationships/image" Target="../media/image52.svg"/><Relationship Id="rId32" Type="http://schemas.openxmlformats.org/officeDocument/2006/relationships/image" Target="../media/image60.svg"/><Relationship Id="rId5" Type="http://schemas.microsoft.com/office/2007/relationships/hdphoto" Target="../media/hdphoto2.wdp"/><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sv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svg"/><Relationship Id="rId27" Type="http://schemas.openxmlformats.org/officeDocument/2006/relationships/image" Target="../media/image55.png"/><Relationship Id="rId30" Type="http://schemas.openxmlformats.org/officeDocument/2006/relationships/image" Target="../media/image58.svg"/></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7.png"/><Relationship Id="rId7"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svg"/></Relationships>
</file>

<file path=ppt/slides/_rels/slide7.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4.png"/><Relationship Id="rId9" Type="http://schemas.openxmlformats.org/officeDocument/2006/relationships/image" Target="../media/image74.png"/></Relationships>
</file>

<file path=ppt/slides/_rels/slide8.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18" Type="http://schemas.openxmlformats.org/officeDocument/2006/relationships/image" Target="../media/image91.sv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svg"/><Relationship Id="rId17" Type="http://schemas.openxmlformats.org/officeDocument/2006/relationships/image" Target="../media/image90.png"/><Relationship Id="rId2" Type="http://schemas.openxmlformats.org/officeDocument/2006/relationships/notesSlide" Target="../notesSlides/notesSlide8.xml"/><Relationship Id="rId16" Type="http://schemas.openxmlformats.org/officeDocument/2006/relationships/image" Target="../media/image89.svg"/><Relationship Id="rId20" Type="http://schemas.openxmlformats.org/officeDocument/2006/relationships/image" Target="../media/image93.png"/><Relationship Id="rId1" Type="http://schemas.openxmlformats.org/officeDocument/2006/relationships/slideLayout" Target="../slideLayouts/slideLayout17.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svg"/><Relationship Id="rId19" Type="http://schemas.openxmlformats.org/officeDocument/2006/relationships/image" Target="../media/image92.pn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8.sv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3796175" y="1924225"/>
            <a:ext cx="4686300" cy="719100"/>
          </a:xfrm>
          <a:prstGeom prst="rect">
            <a:avLst/>
          </a:prstGeom>
          <a:noFill/>
          <a:ln>
            <a:noFill/>
          </a:ln>
        </p:spPr>
        <p:txBody>
          <a:bodyPr spcFirstLastPara="1" wrap="square" lIns="45725" tIns="22850" rIns="45725" bIns="22850" anchor="ctr" anchorCtr="0">
            <a:noAutofit/>
          </a:bodyPr>
          <a:lstStyle/>
          <a:p>
            <a:pPr marL="127000" lvl="0" indent="0" algn="l" rtl="0">
              <a:lnSpc>
                <a:spcPct val="90000"/>
              </a:lnSpc>
              <a:spcBef>
                <a:spcPts val="0"/>
              </a:spcBef>
              <a:spcAft>
                <a:spcPts val="0"/>
              </a:spcAft>
              <a:buClr>
                <a:schemeClr val="lt1"/>
              </a:buClr>
              <a:buSzPts val="4800"/>
              <a:buFont typeface="Arial"/>
              <a:buNone/>
            </a:pPr>
            <a:r>
              <a:rPr lang="en" sz="3200" b="0"/>
              <a:t>Instantly Understand Your Microservices</a:t>
            </a:r>
            <a:endParaRPr sz="3200"/>
          </a:p>
        </p:txBody>
      </p:sp>
      <p:sp>
        <p:nvSpPr>
          <p:cNvPr id="178" name="Google Shape;178;p29"/>
          <p:cNvSpPr txBox="1">
            <a:spLocks noGrp="1"/>
          </p:cNvSpPr>
          <p:nvPr>
            <p:ph type="body" idx="1"/>
          </p:nvPr>
        </p:nvSpPr>
        <p:spPr>
          <a:xfrm>
            <a:off x="3900124" y="2970904"/>
            <a:ext cx="5241900" cy="2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 sz="1400" b="0" i="0" u="none" strike="noStrike" cap="none">
                <a:solidFill>
                  <a:schemeClr val="lt1"/>
                </a:solidFill>
                <a:latin typeface="Arial"/>
                <a:ea typeface="Arial"/>
                <a:cs typeface="Arial"/>
                <a:sym typeface="Arial"/>
              </a:rPr>
              <a:t>Epsagon Solution Overview</a:t>
            </a:r>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8"/>
          <p:cNvSpPr/>
          <p:nvPr/>
        </p:nvSpPr>
        <p:spPr>
          <a:xfrm>
            <a:off x="0" y="1352282"/>
            <a:ext cx="9143999" cy="2653048"/>
          </a:xfrm>
          <a:prstGeom prst="rect">
            <a:avLst/>
          </a:prstGeom>
          <a:solidFill>
            <a:srgbClr val="231C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353177"/>
              </a:solidFill>
              <a:latin typeface="Arial"/>
              <a:ea typeface="Arial"/>
              <a:cs typeface="Arial"/>
              <a:sym typeface="Arial"/>
            </a:endParaRPr>
          </a:p>
        </p:txBody>
      </p:sp>
      <p:sp>
        <p:nvSpPr>
          <p:cNvPr id="406" name="Google Shape;406;p38"/>
          <p:cNvSpPr txBox="1">
            <a:spLocks noGrp="1"/>
          </p:cNvSpPr>
          <p:nvPr>
            <p:ph type="body" idx="1"/>
          </p:nvPr>
        </p:nvSpPr>
        <p:spPr>
          <a:xfrm>
            <a:off x="1855486" y="1749130"/>
            <a:ext cx="5426237" cy="1350006"/>
          </a:xfrm>
          <a:prstGeom prst="rect">
            <a:avLst/>
          </a:prstGeom>
          <a:noFill/>
          <a:ln>
            <a:noFill/>
          </a:ln>
        </p:spPr>
        <p:txBody>
          <a:bodyPr spcFirstLastPara="1" wrap="square" lIns="45725" tIns="22850" rIns="45725" bIns="22850" anchor="t" anchorCtr="0">
            <a:noAutofit/>
          </a:bodyPr>
          <a:lstStyle/>
          <a:p>
            <a:pPr marL="57150" lvl="0" indent="0" algn="l" rtl="0">
              <a:lnSpc>
                <a:spcPct val="115000"/>
              </a:lnSpc>
              <a:spcBef>
                <a:spcPts val="200"/>
              </a:spcBef>
              <a:spcAft>
                <a:spcPts val="0"/>
              </a:spcAft>
              <a:buSzPts val="1350"/>
              <a:buNone/>
            </a:pPr>
            <a:r>
              <a:rPr lang="en" sz="1800">
                <a:solidFill>
                  <a:srgbClr val="F3A207"/>
                </a:solidFill>
              </a:rPr>
              <a:t>“Getting to see everything on Epsagon, and easily understanding where we have issues, and what needs to be fixed before pushing to production, means we can get new features out faster”</a:t>
            </a:r>
            <a:endParaRPr sz="1800">
              <a:solidFill>
                <a:srgbClr val="F3A207"/>
              </a:solidFill>
            </a:endParaRPr>
          </a:p>
        </p:txBody>
      </p:sp>
      <p:sp>
        <p:nvSpPr>
          <p:cNvPr id="407" name="Google Shape;407;p38"/>
          <p:cNvSpPr txBox="1">
            <a:spLocks noGrp="1"/>
          </p:cNvSpPr>
          <p:nvPr>
            <p:ph type="body" idx="2"/>
          </p:nvPr>
        </p:nvSpPr>
        <p:spPr>
          <a:xfrm>
            <a:off x="791845" y="243840"/>
            <a:ext cx="6278656"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SzPts val="900"/>
              <a:buNone/>
            </a:pPr>
            <a:r>
              <a:rPr lang="en" dirty="0"/>
              <a:t>“Twice as Fast, Half the Effort” </a:t>
            </a:r>
          </a:p>
          <a:p>
            <a:pPr marL="0" lvl="0" indent="0" algn="l" rtl="0">
              <a:lnSpc>
                <a:spcPct val="90000"/>
              </a:lnSpc>
              <a:spcBef>
                <a:spcPts val="0"/>
              </a:spcBef>
              <a:spcAft>
                <a:spcPts val="0"/>
              </a:spcAft>
              <a:buSzPts val="900"/>
              <a:buNone/>
            </a:pPr>
            <a:r>
              <a:rPr lang="en" dirty="0"/>
              <a:t> with Epsagon</a:t>
            </a:r>
            <a:endParaRPr dirty="0"/>
          </a:p>
        </p:txBody>
      </p:sp>
      <p:sp>
        <p:nvSpPr>
          <p:cNvPr id="408" name="Google Shape;408;p38"/>
          <p:cNvSpPr txBox="1"/>
          <p:nvPr/>
        </p:nvSpPr>
        <p:spPr>
          <a:xfrm>
            <a:off x="610959" y="4346050"/>
            <a:ext cx="2194832" cy="30774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dirty="0">
                <a:solidFill>
                  <a:srgbClr val="BFBFBF"/>
                </a:solidFill>
                <a:latin typeface="Arial"/>
                <a:ea typeface="Arial"/>
                <a:cs typeface="Arial"/>
                <a:sym typeface="Arial"/>
              </a:rPr>
              <a:t>aws.amazon.com/solutions/case-studies</a:t>
            </a:r>
            <a:endParaRPr sz="800" b="0" i="1" u="none" strike="noStrike" cap="none" dirty="0">
              <a:solidFill>
                <a:srgbClr val="BFBFBF"/>
              </a:solidFill>
              <a:latin typeface="Arial"/>
              <a:ea typeface="Arial"/>
              <a:cs typeface="Arial"/>
              <a:sym typeface="Arial"/>
            </a:endParaRPr>
          </a:p>
        </p:txBody>
      </p:sp>
      <p:sp>
        <p:nvSpPr>
          <p:cNvPr id="409" name="Google Shape;409;p38"/>
          <p:cNvSpPr txBox="1"/>
          <p:nvPr/>
        </p:nvSpPr>
        <p:spPr>
          <a:xfrm>
            <a:off x="1963851" y="3164450"/>
            <a:ext cx="1725747" cy="367898"/>
          </a:xfrm>
          <a:prstGeom prst="rect">
            <a:avLst/>
          </a:prstGeom>
          <a:noFill/>
          <a:ln>
            <a:noFill/>
          </a:ln>
        </p:spPr>
        <p:txBody>
          <a:bodyPr spcFirstLastPara="1" wrap="square" lIns="45725" tIns="22850" rIns="45725" bIns="22850" anchor="t" anchorCtr="0">
            <a:noAutofit/>
          </a:bodyPr>
          <a:lstStyle/>
          <a:p>
            <a:pPr marL="57150" marR="0" lvl="0" indent="0" algn="l" rtl="0">
              <a:lnSpc>
                <a:spcPct val="115000"/>
              </a:lnSpc>
              <a:spcBef>
                <a:spcPts val="200"/>
              </a:spcBef>
              <a:spcAft>
                <a:spcPts val="0"/>
              </a:spcAft>
              <a:buClr>
                <a:srgbClr val="004A94"/>
              </a:buClr>
              <a:buSzPts val="1350"/>
              <a:buFont typeface="Arial"/>
              <a:buNone/>
            </a:pPr>
            <a:r>
              <a:rPr lang="en" sz="1200" b="0" i="1" u="none" strike="noStrike" cap="none">
                <a:solidFill>
                  <a:schemeClr val="lt1"/>
                </a:solidFill>
                <a:latin typeface="Maven Pro"/>
                <a:ea typeface="Maven Pro"/>
                <a:cs typeface="Maven Pro"/>
                <a:sym typeface="Maven Pro"/>
              </a:rPr>
              <a:t>-</a:t>
            </a:r>
            <a:r>
              <a:rPr lang="en" sz="1200" i="1">
                <a:solidFill>
                  <a:schemeClr val="lt1"/>
                </a:solidFill>
                <a:latin typeface="Maven Pro"/>
                <a:ea typeface="Maven Pro"/>
                <a:cs typeface="Maven Pro"/>
                <a:sym typeface="Maven Pro"/>
              </a:rPr>
              <a:t>Engineering Manager</a:t>
            </a:r>
            <a:endParaRPr sz="1200" b="0" i="1" u="none" strike="noStrike" cap="none">
              <a:solidFill>
                <a:schemeClr val="lt1"/>
              </a:solidFill>
              <a:latin typeface="Maven Pro"/>
              <a:ea typeface="Maven Pro"/>
              <a:cs typeface="Maven Pro"/>
              <a:sym typeface="Maven Pro"/>
            </a:endParaRPr>
          </a:p>
        </p:txBody>
      </p:sp>
      <p:pic>
        <p:nvPicPr>
          <p:cNvPr id="410" name="Google Shape;410;p38"/>
          <p:cNvPicPr preferRelativeResize="0"/>
          <p:nvPr/>
        </p:nvPicPr>
        <p:blipFill rotWithShape="1">
          <a:blip r:embed="rId3">
            <a:alphaModFix/>
          </a:blip>
          <a:srcRect/>
          <a:stretch/>
        </p:blipFill>
        <p:spPr>
          <a:xfrm>
            <a:off x="3832893" y="3227937"/>
            <a:ext cx="840200" cy="182867"/>
          </a:xfrm>
          <a:prstGeom prst="rect">
            <a:avLst/>
          </a:prstGeom>
          <a:noFill/>
          <a:ln>
            <a:noFill/>
          </a:ln>
        </p:spPr>
      </p:pic>
      <p:pic>
        <p:nvPicPr>
          <p:cNvPr id="411" name="Google Shape;411;p38"/>
          <p:cNvPicPr preferRelativeResize="0"/>
          <p:nvPr/>
        </p:nvPicPr>
        <p:blipFill rotWithShape="1">
          <a:blip r:embed="rId4">
            <a:alphaModFix/>
          </a:blip>
          <a:srcRect/>
          <a:stretch/>
        </p:blipFill>
        <p:spPr>
          <a:xfrm>
            <a:off x="185859" y="2721656"/>
            <a:ext cx="1375404" cy="1621384"/>
          </a:xfrm>
          <a:prstGeom prst="rect">
            <a:avLst/>
          </a:prstGeom>
          <a:noFill/>
          <a:ln>
            <a:noFill/>
          </a:ln>
        </p:spPr>
      </p:pic>
      <p:pic>
        <p:nvPicPr>
          <p:cNvPr id="412" name="Google Shape;412;p38"/>
          <p:cNvPicPr preferRelativeResize="0"/>
          <p:nvPr/>
        </p:nvPicPr>
        <p:blipFill rotWithShape="1">
          <a:blip r:embed="rId5">
            <a:alphaModFix/>
          </a:blip>
          <a:srcRect/>
          <a:stretch/>
        </p:blipFill>
        <p:spPr>
          <a:xfrm>
            <a:off x="7312448" y="675818"/>
            <a:ext cx="1635950" cy="13500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6" name="Graphic 25">
            <a:extLst>
              <a:ext uri="{FF2B5EF4-FFF2-40B4-BE49-F238E27FC236}">
                <a16:creationId xmlns:a16="http://schemas.microsoft.com/office/drawing/2014/main" id="{22A40029-307C-443E-8803-A5FDFE38F9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3611" r="15462"/>
          <a:stretch/>
        </p:blipFill>
        <p:spPr>
          <a:xfrm>
            <a:off x="0" y="225514"/>
            <a:ext cx="9144000" cy="3881639"/>
          </a:xfrm>
          <a:prstGeom prst="rect">
            <a:avLst/>
          </a:prstGeom>
        </p:spPr>
      </p:pic>
      <p:sp>
        <p:nvSpPr>
          <p:cNvPr id="417" name="Google Shape;417;p39"/>
          <p:cNvSpPr txBox="1">
            <a:spLocks noGrp="1"/>
          </p:cNvSpPr>
          <p:nvPr>
            <p:ph type="body" idx="1"/>
          </p:nvPr>
        </p:nvSpPr>
        <p:spPr>
          <a:xfrm>
            <a:off x="412750" y="243840"/>
            <a:ext cx="83185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Clr>
                <a:schemeClr val="dk1"/>
              </a:buClr>
              <a:buSzPts val="900"/>
              <a:buFont typeface="Arial"/>
              <a:buNone/>
            </a:pPr>
            <a:r>
              <a:rPr lang="en" dirty="0">
                <a:solidFill>
                  <a:srgbClr val="595BD0"/>
                </a:solidFill>
              </a:rPr>
              <a:t>Trusted by Engineering Teams Customers</a:t>
            </a:r>
            <a:endParaRPr dirty="0"/>
          </a:p>
        </p:txBody>
      </p:sp>
      <p:grpSp>
        <p:nvGrpSpPr>
          <p:cNvPr id="4" name="Group 3">
            <a:extLst>
              <a:ext uri="{FF2B5EF4-FFF2-40B4-BE49-F238E27FC236}">
                <a16:creationId xmlns:a16="http://schemas.microsoft.com/office/drawing/2014/main" id="{C6BBE07C-D786-4B53-82EB-F66821771824}"/>
              </a:ext>
            </a:extLst>
          </p:cNvPr>
          <p:cNvGrpSpPr/>
          <p:nvPr/>
        </p:nvGrpSpPr>
        <p:grpSpPr>
          <a:xfrm>
            <a:off x="881579" y="961109"/>
            <a:ext cx="7308817" cy="3300435"/>
            <a:chOff x="881579" y="961109"/>
            <a:chExt cx="7308817" cy="3300435"/>
          </a:xfrm>
        </p:grpSpPr>
        <p:pic>
          <p:nvPicPr>
            <p:cNvPr id="421" name="Google Shape;421;p39"/>
            <p:cNvPicPr preferRelativeResize="0"/>
            <p:nvPr/>
          </p:nvPicPr>
          <p:blipFill>
            <a:blip r:embed="rId5">
              <a:alphaModFix/>
            </a:blip>
            <a:stretch>
              <a:fillRect/>
            </a:stretch>
          </p:blipFill>
          <p:spPr>
            <a:xfrm>
              <a:off x="6238691" y="1507941"/>
              <a:ext cx="579177" cy="95731"/>
            </a:xfrm>
            <a:prstGeom prst="rect">
              <a:avLst/>
            </a:prstGeom>
            <a:noFill/>
            <a:ln>
              <a:noFill/>
            </a:ln>
          </p:spPr>
        </p:pic>
        <p:pic>
          <p:nvPicPr>
            <p:cNvPr id="438" name="Google Shape;438;p39"/>
            <p:cNvPicPr preferRelativeResize="0"/>
            <p:nvPr/>
          </p:nvPicPr>
          <p:blipFill rotWithShape="1">
            <a:blip r:embed="rId6">
              <a:alphaModFix/>
            </a:blip>
            <a:srcRect r="16013"/>
            <a:stretch/>
          </p:blipFill>
          <p:spPr>
            <a:xfrm>
              <a:off x="4786551" y="2465702"/>
              <a:ext cx="717740" cy="166901"/>
            </a:xfrm>
            <a:prstGeom prst="rect">
              <a:avLst/>
            </a:prstGeom>
            <a:noFill/>
            <a:ln>
              <a:noFill/>
            </a:ln>
          </p:spPr>
        </p:pic>
        <p:pic>
          <p:nvPicPr>
            <p:cNvPr id="428" name="Google Shape;428;p39"/>
            <p:cNvPicPr preferRelativeResize="0"/>
            <p:nvPr/>
          </p:nvPicPr>
          <p:blipFill>
            <a:blip r:embed="rId7">
              <a:alphaModFix/>
            </a:blip>
            <a:stretch>
              <a:fillRect/>
            </a:stretch>
          </p:blipFill>
          <p:spPr>
            <a:xfrm>
              <a:off x="4827191" y="3490535"/>
              <a:ext cx="636460" cy="134121"/>
            </a:xfrm>
            <a:prstGeom prst="rect">
              <a:avLst/>
            </a:prstGeom>
            <a:noFill/>
            <a:ln>
              <a:noFill/>
            </a:ln>
          </p:spPr>
        </p:pic>
        <p:pic>
          <p:nvPicPr>
            <p:cNvPr id="459" name="Google Shape;459;p39"/>
            <p:cNvPicPr preferRelativeResize="0"/>
            <p:nvPr/>
          </p:nvPicPr>
          <p:blipFill>
            <a:blip r:embed="rId8">
              <a:alphaModFix/>
            </a:blip>
            <a:stretch>
              <a:fillRect/>
            </a:stretch>
          </p:blipFill>
          <p:spPr>
            <a:xfrm>
              <a:off x="5000735" y="3947919"/>
              <a:ext cx="289372" cy="289372"/>
            </a:xfrm>
            <a:prstGeom prst="rect">
              <a:avLst/>
            </a:prstGeom>
            <a:noFill/>
            <a:ln>
              <a:noFill/>
            </a:ln>
          </p:spPr>
        </p:pic>
        <p:pic>
          <p:nvPicPr>
            <p:cNvPr id="418" name="Google Shape;418;p39"/>
            <p:cNvPicPr preferRelativeResize="0"/>
            <p:nvPr/>
          </p:nvPicPr>
          <p:blipFill>
            <a:blip r:embed="rId9">
              <a:alphaModFix/>
            </a:blip>
            <a:stretch>
              <a:fillRect/>
            </a:stretch>
          </p:blipFill>
          <p:spPr>
            <a:xfrm>
              <a:off x="4849849" y="1001671"/>
              <a:ext cx="591144" cy="134025"/>
            </a:xfrm>
            <a:prstGeom prst="rect">
              <a:avLst/>
            </a:prstGeom>
            <a:noFill/>
            <a:ln>
              <a:noFill/>
            </a:ln>
          </p:spPr>
        </p:pic>
        <p:pic>
          <p:nvPicPr>
            <p:cNvPr id="431" name="Google Shape;431;p39"/>
            <p:cNvPicPr preferRelativeResize="0"/>
            <p:nvPr/>
          </p:nvPicPr>
          <p:blipFill>
            <a:blip r:embed="rId10">
              <a:alphaModFix/>
            </a:blip>
            <a:stretch>
              <a:fillRect/>
            </a:stretch>
          </p:blipFill>
          <p:spPr>
            <a:xfrm>
              <a:off x="4816343" y="2974705"/>
              <a:ext cx="658157" cy="144266"/>
            </a:xfrm>
            <a:prstGeom prst="rect">
              <a:avLst/>
            </a:prstGeom>
            <a:noFill/>
            <a:ln>
              <a:noFill/>
            </a:ln>
          </p:spPr>
        </p:pic>
        <p:pic>
          <p:nvPicPr>
            <p:cNvPr id="437" name="Google Shape;437;p39"/>
            <p:cNvPicPr preferRelativeResize="0"/>
            <p:nvPr/>
          </p:nvPicPr>
          <p:blipFill>
            <a:blip r:embed="rId11">
              <a:alphaModFix/>
            </a:blip>
            <a:stretch>
              <a:fillRect/>
            </a:stretch>
          </p:blipFill>
          <p:spPr>
            <a:xfrm>
              <a:off x="3653877" y="1405079"/>
              <a:ext cx="301455" cy="301455"/>
            </a:xfrm>
            <a:prstGeom prst="rect">
              <a:avLst/>
            </a:prstGeom>
            <a:noFill/>
            <a:ln>
              <a:noFill/>
            </a:ln>
          </p:spPr>
        </p:pic>
        <p:pic>
          <p:nvPicPr>
            <p:cNvPr id="448" name="Google Shape;448;p39"/>
            <p:cNvPicPr preferRelativeResize="0"/>
            <p:nvPr/>
          </p:nvPicPr>
          <p:blipFill>
            <a:blip r:embed="rId12">
              <a:alphaModFix/>
            </a:blip>
            <a:stretch>
              <a:fillRect/>
            </a:stretch>
          </p:blipFill>
          <p:spPr>
            <a:xfrm>
              <a:off x="3537413" y="2460915"/>
              <a:ext cx="534382" cy="176474"/>
            </a:xfrm>
            <a:prstGeom prst="rect">
              <a:avLst/>
            </a:prstGeom>
            <a:noFill/>
            <a:ln>
              <a:noFill/>
            </a:ln>
          </p:spPr>
        </p:pic>
        <p:pic>
          <p:nvPicPr>
            <p:cNvPr id="458" name="Google Shape;458;p39"/>
            <p:cNvPicPr preferRelativeResize="0"/>
            <p:nvPr/>
          </p:nvPicPr>
          <p:blipFill>
            <a:blip r:embed="rId13">
              <a:alphaModFix/>
            </a:blip>
            <a:stretch>
              <a:fillRect/>
            </a:stretch>
          </p:blipFill>
          <p:spPr>
            <a:xfrm>
              <a:off x="3501840" y="3420345"/>
              <a:ext cx="605529" cy="274501"/>
            </a:xfrm>
            <a:prstGeom prst="rect">
              <a:avLst/>
            </a:prstGeom>
            <a:noFill/>
            <a:ln>
              <a:noFill/>
            </a:ln>
          </p:spPr>
        </p:pic>
        <p:pic>
          <p:nvPicPr>
            <p:cNvPr id="432" name="Google Shape;432;p39"/>
            <p:cNvPicPr preferRelativeResize="0"/>
            <p:nvPr/>
          </p:nvPicPr>
          <p:blipFill>
            <a:blip r:embed="rId14">
              <a:alphaModFix/>
            </a:blip>
            <a:stretch>
              <a:fillRect/>
            </a:stretch>
          </p:blipFill>
          <p:spPr>
            <a:xfrm>
              <a:off x="3481266" y="3975033"/>
              <a:ext cx="646676" cy="235144"/>
            </a:xfrm>
            <a:prstGeom prst="rect">
              <a:avLst/>
            </a:prstGeom>
            <a:noFill/>
            <a:ln>
              <a:noFill/>
            </a:ln>
          </p:spPr>
        </p:pic>
        <p:pic>
          <p:nvPicPr>
            <p:cNvPr id="427" name="Google Shape;427;p39"/>
            <p:cNvPicPr preferRelativeResize="0"/>
            <p:nvPr/>
          </p:nvPicPr>
          <p:blipFill>
            <a:blip r:embed="rId15">
              <a:alphaModFix/>
            </a:blip>
            <a:stretch>
              <a:fillRect/>
            </a:stretch>
          </p:blipFill>
          <p:spPr>
            <a:xfrm>
              <a:off x="3537409" y="974150"/>
              <a:ext cx="534391" cy="189066"/>
            </a:xfrm>
            <a:prstGeom prst="rect">
              <a:avLst/>
            </a:prstGeom>
            <a:noFill/>
            <a:ln>
              <a:noFill/>
            </a:ln>
          </p:spPr>
        </p:pic>
        <p:pic>
          <p:nvPicPr>
            <p:cNvPr id="433" name="Google Shape;433;p39"/>
            <p:cNvPicPr preferRelativeResize="0"/>
            <p:nvPr/>
          </p:nvPicPr>
          <p:blipFill>
            <a:blip r:embed="rId16">
              <a:alphaModFix/>
            </a:blip>
            <a:stretch>
              <a:fillRect/>
            </a:stretch>
          </p:blipFill>
          <p:spPr>
            <a:xfrm>
              <a:off x="7588258" y="2942813"/>
              <a:ext cx="567815" cy="208050"/>
            </a:xfrm>
            <a:prstGeom prst="rect">
              <a:avLst/>
            </a:prstGeom>
            <a:noFill/>
            <a:ln>
              <a:noFill/>
            </a:ln>
          </p:spPr>
        </p:pic>
        <p:pic>
          <p:nvPicPr>
            <p:cNvPr id="447" name="Google Shape;447;p39"/>
            <p:cNvPicPr preferRelativeResize="0"/>
            <p:nvPr/>
          </p:nvPicPr>
          <p:blipFill>
            <a:blip r:embed="rId17">
              <a:alphaModFix/>
            </a:blip>
            <a:stretch>
              <a:fillRect/>
            </a:stretch>
          </p:blipFill>
          <p:spPr>
            <a:xfrm>
              <a:off x="4831320" y="1495595"/>
              <a:ext cx="609422" cy="120422"/>
            </a:xfrm>
            <a:prstGeom prst="rect">
              <a:avLst/>
            </a:prstGeom>
            <a:noFill/>
            <a:ln>
              <a:noFill/>
            </a:ln>
          </p:spPr>
        </p:pic>
        <p:pic>
          <p:nvPicPr>
            <p:cNvPr id="451" name="Google Shape;451;p39"/>
            <p:cNvPicPr preferRelativeResize="0"/>
            <p:nvPr/>
          </p:nvPicPr>
          <p:blipFill>
            <a:blip r:embed="rId18">
              <a:alphaModFix/>
            </a:blip>
            <a:stretch>
              <a:fillRect/>
            </a:stretch>
          </p:blipFill>
          <p:spPr>
            <a:xfrm>
              <a:off x="6178254" y="2515089"/>
              <a:ext cx="701716" cy="68127"/>
            </a:xfrm>
            <a:prstGeom prst="rect">
              <a:avLst/>
            </a:prstGeom>
            <a:noFill/>
            <a:ln>
              <a:noFill/>
            </a:ln>
          </p:spPr>
        </p:pic>
        <p:pic>
          <p:nvPicPr>
            <p:cNvPr id="453" name="Google Shape;453;p39"/>
            <p:cNvPicPr preferRelativeResize="0"/>
            <p:nvPr/>
          </p:nvPicPr>
          <p:blipFill>
            <a:blip r:embed="rId19">
              <a:alphaModFix/>
            </a:blip>
            <a:stretch>
              <a:fillRect/>
            </a:stretch>
          </p:blipFill>
          <p:spPr>
            <a:xfrm>
              <a:off x="6200034" y="1999938"/>
              <a:ext cx="658157" cy="131631"/>
            </a:xfrm>
            <a:prstGeom prst="rect">
              <a:avLst/>
            </a:prstGeom>
            <a:noFill/>
            <a:ln>
              <a:noFill/>
            </a:ln>
          </p:spPr>
        </p:pic>
        <p:pic>
          <p:nvPicPr>
            <p:cNvPr id="441" name="Google Shape;441;p39"/>
            <p:cNvPicPr preferRelativeResize="0"/>
            <p:nvPr/>
          </p:nvPicPr>
          <p:blipFill rotWithShape="1">
            <a:blip r:embed="rId20">
              <a:alphaModFix/>
            </a:blip>
            <a:srcRect t="23059" b="23533"/>
            <a:stretch/>
          </p:blipFill>
          <p:spPr>
            <a:xfrm>
              <a:off x="6240356" y="3470888"/>
              <a:ext cx="577512" cy="173414"/>
            </a:xfrm>
            <a:prstGeom prst="rect">
              <a:avLst/>
            </a:prstGeom>
            <a:noFill/>
            <a:ln>
              <a:noFill/>
            </a:ln>
          </p:spPr>
        </p:pic>
        <p:pic>
          <p:nvPicPr>
            <p:cNvPr id="424" name="Google Shape;424;p39"/>
            <p:cNvPicPr preferRelativeResize="0"/>
            <p:nvPr/>
          </p:nvPicPr>
          <p:blipFill>
            <a:blip r:embed="rId21">
              <a:alphaModFix/>
            </a:blip>
            <a:stretch>
              <a:fillRect/>
            </a:stretch>
          </p:blipFill>
          <p:spPr>
            <a:xfrm>
              <a:off x="6361332" y="3923667"/>
              <a:ext cx="335561" cy="337877"/>
            </a:xfrm>
            <a:prstGeom prst="rect">
              <a:avLst/>
            </a:prstGeom>
            <a:noFill/>
            <a:ln>
              <a:noFill/>
            </a:ln>
          </p:spPr>
        </p:pic>
        <p:pic>
          <p:nvPicPr>
            <p:cNvPr id="455" name="Google Shape;455;p39"/>
            <p:cNvPicPr preferRelativeResize="0"/>
            <p:nvPr/>
          </p:nvPicPr>
          <p:blipFill>
            <a:blip r:embed="rId22">
              <a:alphaModFix/>
            </a:blip>
            <a:stretch>
              <a:fillRect/>
            </a:stretch>
          </p:blipFill>
          <p:spPr>
            <a:xfrm>
              <a:off x="6162900" y="991216"/>
              <a:ext cx="732425" cy="154934"/>
            </a:xfrm>
            <a:prstGeom prst="rect">
              <a:avLst/>
            </a:prstGeom>
            <a:noFill/>
            <a:ln>
              <a:noFill/>
            </a:ln>
          </p:spPr>
        </p:pic>
        <p:pic>
          <p:nvPicPr>
            <p:cNvPr id="435" name="Google Shape;435;p39"/>
            <p:cNvPicPr preferRelativeResize="0"/>
            <p:nvPr/>
          </p:nvPicPr>
          <p:blipFill>
            <a:blip r:embed="rId23">
              <a:alphaModFix/>
            </a:blip>
            <a:stretch>
              <a:fillRect/>
            </a:stretch>
          </p:blipFill>
          <p:spPr>
            <a:xfrm>
              <a:off x="6257058" y="2983059"/>
              <a:ext cx="544108" cy="127558"/>
            </a:xfrm>
            <a:prstGeom prst="rect">
              <a:avLst/>
            </a:prstGeom>
            <a:noFill/>
            <a:ln>
              <a:noFill/>
            </a:ln>
          </p:spPr>
        </p:pic>
        <p:pic>
          <p:nvPicPr>
            <p:cNvPr id="420" name="Google Shape;420;p39"/>
            <p:cNvPicPr preferRelativeResize="0"/>
            <p:nvPr/>
          </p:nvPicPr>
          <p:blipFill>
            <a:blip r:embed="rId24">
              <a:alphaModFix/>
            </a:blip>
            <a:stretch>
              <a:fillRect/>
            </a:stretch>
          </p:blipFill>
          <p:spPr>
            <a:xfrm>
              <a:off x="881579" y="1474115"/>
              <a:ext cx="658157" cy="163383"/>
            </a:xfrm>
            <a:prstGeom prst="rect">
              <a:avLst/>
            </a:prstGeom>
            <a:noFill/>
            <a:ln>
              <a:noFill/>
            </a:ln>
          </p:spPr>
        </p:pic>
        <p:pic>
          <p:nvPicPr>
            <p:cNvPr id="423" name="Google Shape;423;p39"/>
            <p:cNvPicPr preferRelativeResize="0"/>
            <p:nvPr/>
          </p:nvPicPr>
          <p:blipFill>
            <a:blip r:embed="rId25">
              <a:alphaModFix/>
            </a:blip>
            <a:stretch>
              <a:fillRect/>
            </a:stretch>
          </p:blipFill>
          <p:spPr>
            <a:xfrm>
              <a:off x="944957" y="2424973"/>
              <a:ext cx="531400" cy="248358"/>
            </a:xfrm>
            <a:prstGeom prst="rect">
              <a:avLst/>
            </a:prstGeom>
            <a:noFill/>
            <a:ln>
              <a:noFill/>
            </a:ln>
          </p:spPr>
        </p:pic>
        <p:pic>
          <p:nvPicPr>
            <p:cNvPr id="446" name="Google Shape;446;p39"/>
            <p:cNvPicPr preferRelativeResize="0"/>
            <p:nvPr/>
          </p:nvPicPr>
          <p:blipFill>
            <a:blip r:embed="rId26">
              <a:alphaModFix/>
            </a:blip>
            <a:stretch>
              <a:fillRect/>
            </a:stretch>
          </p:blipFill>
          <p:spPr>
            <a:xfrm>
              <a:off x="7617483" y="1981317"/>
              <a:ext cx="516949" cy="168873"/>
            </a:xfrm>
            <a:prstGeom prst="rect">
              <a:avLst/>
            </a:prstGeom>
            <a:noFill/>
            <a:ln>
              <a:noFill/>
            </a:ln>
          </p:spPr>
        </p:pic>
        <p:pic>
          <p:nvPicPr>
            <p:cNvPr id="436" name="Google Shape;436;p39"/>
            <p:cNvPicPr preferRelativeResize="0"/>
            <p:nvPr/>
          </p:nvPicPr>
          <p:blipFill>
            <a:blip r:embed="rId27">
              <a:alphaModFix/>
            </a:blip>
            <a:stretch>
              <a:fillRect/>
            </a:stretch>
          </p:blipFill>
          <p:spPr>
            <a:xfrm>
              <a:off x="965346" y="3448751"/>
              <a:ext cx="490622" cy="217688"/>
            </a:xfrm>
            <a:prstGeom prst="rect">
              <a:avLst/>
            </a:prstGeom>
            <a:noFill/>
            <a:ln>
              <a:noFill/>
            </a:ln>
          </p:spPr>
        </p:pic>
        <p:pic>
          <p:nvPicPr>
            <p:cNvPr id="442" name="Google Shape;442;p39"/>
            <p:cNvPicPr preferRelativeResize="0"/>
            <p:nvPr/>
          </p:nvPicPr>
          <p:blipFill>
            <a:blip r:embed="rId28">
              <a:alphaModFix/>
            </a:blip>
            <a:stretch>
              <a:fillRect/>
            </a:stretch>
          </p:blipFill>
          <p:spPr>
            <a:xfrm>
              <a:off x="1004292" y="3941376"/>
              <a:ext cx="412730" cy="302459"/>
            </a:xfrm>
            <a:prstGeom prst="rect">
              <a:avLst/>
            </a:prstGeom>
            <a:noFill/>
            <a:ln>
              <a:noFill/>
            </a:ln>
          </p:spPr>
        </p:pic>
        <p:pic>
          <p:nvPicPr>
            <p:cNvPr id="2" name="Graphic 1">
              <a:extLst>
                <a:ext uri="{FF2B5EF4-FFF2-40B4-BE49-F238E27FC236}">
                  <a16:creationId xmlns:a16="http://schemas.microsoft.com/office/drawing/2014/main" id="{C0F5C889-55C9-4AF3-A839-2487D36D58A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03119" y="997901"/>
              <a:ext cx="615076" cy="141565"/>
            </a:xfrm>
            <a:prstGeom prst="rect">
              <a:avLst/>
            </a:prstGeom>
          </p:spPr>
        </p:pic>
        <p:pic>
          <p:nvPicPr>
            <p:cNvPr id="445" name="Google Shape;445;p39"/>
            <p:cNvPicPr preferRelativeResize="0"/>
            <p:nvPr/>
          </p:nvPicPr>
          <p:blipFill>
            <a:blip r:embed="rId31">
              <a:alphaModFix/>
            </a:blip>
            <a:stretch>
              <a:fillRect/>
            </a:stretch>
          </p:blipFill>
          <p:spPr>
            <a:xfrm>
              <a:off x="1065971" y="2902152"/>
              <a:ext cx="289372" cy="289372"/>
            </a:xfrm>
            <a:prstGeom prst="rect">
              <a:avLst/>
            </a:prstGeom>
            <a:noFill/>
            <a:ln>
              <a:noFill/>
            </a:ln>
          </p:spPr>
        </p:pic>
        <p:pic>
          <p:nvPicPr>
            <p:cNvPr id="444" name="Google Shape;444;p39"/>
            <p:cNvPicPr preferRelativeResize="0"/>
            <p:nvPr/>
          </p:nvPicPr>
          <p:blipFill>
            <a:blip r:embed="rId32">
              <a:alphaModFix/>
            </a:blip>
            <a:stretch>
              <a:fillRect/>
            </a:stretch>
          </p:blipFill>
          <p:spPr>
            <a:xfrm>
              <a:off x="2198345" y="1507942"/>
              <a:ext cx="624312" cy="95728"/>
            </a:xfrm>
            <a:prstGeom prst="rect">
              <a:avLst/>
            </a:prstGeom>
            <a:noFill/>
            <a:ln>
              <a:noFill/>
            </a:ln>
          </p:spPr>
        </p:pic>
        <p:pic>
          <p:nvPicPr>
            <p:cNvPr id="439" name="Google Shape;439;p39"/>
            <p:cNvPicPr preferRelativeResize="0"/>
            <p:nvPr/>
          </p:nvPicPr>
          <p:blipFill>
            <a:blip r:embed="rId33">
              <a:alphaModFix/>
            </a:blip>
            <a:stretch>
              <a:fillRect/>
            </a:stretch>
          </p:blipFill>
          <p:spPr>
            <a:xfrm>
              <a:off x="2307851" y="2467461"/>
              <a:ext cx="405300" cy="163383"/>
            </a:xfrm>
            <a:prstGeom prst="rect">
              <a:avLst/>
            </a:prstGeom>
            <a:noFill/>
            <a:ln>
              <a:noFill/>
            </a:ln>
          </p:spPr>
        </p:pic>
        <p:pic>
          <p:nvPicPr>
            <p:cNvPr id="443" name="Google Shape;443;p39"/>
            <p:cNvPicPr preferRelativeResize="0"/>
            <p:nvPr/>
          </p:nvPicPr>
          <p:blipFill>
            <a:blip r:embed="rId34">
              <a:alphaModFix/>
            </a:blip>
            <a:stretch>
              <a:fillRect/>
            </a:stretch>
          </p:blipFill>
          <p:spPr>
            <a:xfrm>
              <a:off x="2214928" y="2019083"/>
              <a:ext cx="591146" cy="93340"/>
            </a:xfrm>
            <a:prstGeom prst="rect">
              <a:avLst/>
            </a:prstGeom>
            <a:noFill/>
            <a:ln>
              <a:noFill/>
            </a:ln>
          </p:spPr>
        </p:pic>
        <p:pic>
          <p:nvPicPr>
            <p:cNvPr id="456" name="Google Shape;456;p39"/>
            <p:cNvPicPr preferRelativeResize="0"/>
            <p:nvPr/>
          </p:nvPicPr>
          <p:blipFill>
            <a:blip r:embed="rId35">
              <a:alphaModFix/>
            </a:blip>
            <a:stretch>
              <a:fillRect/>
            </a:stretch>
          </p:blipFill>
          <p:spPr>
            <a:xfrm>
              <a:off x="2266619" y="3455434"/>
              <a:ext cx="487765" cy="204322"/>
            </a:xfrm>
            <a:prstGeom prst="rect">
              <a:avLst/>
            </a:prstGeom>
            <a:noFill/>
            <a:ln>
              <a:noFill/>
            </a:ln>
          </p:spPr>
        </p:pic>
        <p:pic>
          <p:nvPicPr>
            <p:cNvPr id="440" name="Google Shape;440;p39"/>
            <p:cNvPicPr preferRelativeResize="0"/>
            <p:nvPr/>
          </p:nvPicPr>
          <p:blipFill>
            <a:blip r:embed="rId36">
              <a:alphaModFix/>
            </a:blip>
            <a:stretch>
              <a:fillRect/>
            </a:stretch>
          </p:blipFill>
          <p:spPr>
            <a:xfrm>
              <a:off x="2233037" y="3936532"/>
              <a:ext cx="554928" cy="312147"/>
            </a:xfrm>
            <a:prstGeom prst="rect">
              <a:avLst/>
            </a:prstGeom>
            <a:noFill/>
            <a:ln>
              <a:noFill/>
            </a:ln>
          </p:spPr>
        </p:pic>
        <p:pic>
          <p:nvPicPr>
            <p:cNvPr id="419" name="Google Shape;419;p39"/>
            <p:cNvPicPr preferRelativeResize="0"/>
            <p:nvPr/>
          </p:nvPicPr>
          <p:blipFill>
            <a:blip r:embed="rId37">
              <a:alphaModFix/>
            </a:blip>
            <a:stretch>
              <a:fillRect/>
            </a:stretch>
          </p:blipFill>
          <p:spPr>
            <a:xfrm>
              <a:off x="2272625" y="961109"/>
              <a:ext cx="475753" cy="215149"/>
            </a:xfrm>
            <a:prstGeom prst="rect">
              <a:avLst/>
            </a:prstGeom>
            <a:noFill/>
            <a:ln>
              <a:noFill/>
            </a:ln>
          </p:spPr>
        </p:pic>
        <p:pic>
          <p:nvPicPr>
            <p:cNvPr id="454" name="Google Shape;454;p39"/>
            <p:cNvPicPr preferRelativeResize="0"/>
            <p:nvPr/>
          </p:nvPicPr>
          <p:blipFill rotWithShape="1">
            <a:blip r:embed="rId38">
              <a:alphaModFix/>
            </a:blip>
            <a:srcRect t="31078" b="29265"/>
            <a:stretch/>
          </p:blipFill>
          <p:spPr>
            <a:xfrm>
              <a:off x="2216249" y="2930150"/>
              <a:ext cx="588505" cy="233377"/>
            </a:xfrm>
            <a:prstGeom prst="rect">
              <a:avLst/>
            </a:prstGeom>
            <a:noFill/>
            <a:ln>
              <a:noFill/>
            </a:ln>
          </p:spPr>
        </p:pic>
        <p:pic>
          <p:nvPicPr>
            <p:cNvPr id="450" name="Google Shape;450;p39"/>
            <p:cNvPicPr preferRelativeResize="0"/>
            <p:nvPr/>
          </p:nvPicPr>
          <p:blipFill>
            <a:blip r:embed="rId39">
              <a:alphaModFix/>
            </a:blip>
            <a:stretch>
              <a:fillRect/>
            </a:stretch>
          </p:blipFill>
          <p:spPr>
            <a:xfrm>
              <a:off x="7598384" y="1452864"/>
              <a:ext cx="547564" cy="205884"/>
            </a:xfrm>
            <a:prstGeom prst="rect">
              <a:avLst/>
            </a:prstGeom>
            <a:noFill/>
            <a:ln>
              <a:noFill/>
            </a:ln>
          </p:spPr>
        </p:pic>
        <p:pic>
          <p:nvPicPr>
            <p:cNvPr id="449" name="Google Shape;449;p39"/>
            <p:cNvPicPr preferRelativeResize="0"/>
            <p:nvPr/>
          </p:nvPicPr>
          <p:blipFill rotWithShape="1">
            <a:blip r:embed="rId40">
              <a:alphaModFix/>
            </a:blip>
            <a:srcRect l="6722" t="21766" r="6418" b="29938"/>
            <a:stretch/>
          </p:blipFill>
          <p:spPr>
            <a:xfrm>
              <a:off x="7553936" y="2440306"/>
              <a:ext cx="636460" cy="217693"/>
            </a:xfrm>
            <a:prstGeom prst="rect">
              <a:avLst/>
            </a:prstGeom>
            <a:noFill/>
            <a:ln>
              <a:noFill/>
            </a:ln>
          </p:spPr>
        </p:pic>
        <p:pic>
          <p:nvPicPr>
            <p:cNvPr id="429" name="Google Shape;429;p39"/>
            <p:cNvPicPr preferRelativeResize="0"/>
            <p:nvPr/>
          </p:nvPicPr>
          <p:blipFill>
            <a:blip r:embed="rId41">
              <a:alphaModFix/>
            </a:blip>
            <a:stretch>
              <a:fillRect/>
            </a:stretch>
          </p:blipFill>
          <p:spPr>
            <a:xfrm>
              <a:off x="915209" y="1977587"/>
              <a:ext cx="601022" cy="176332"/>
            </a:xfrm>
            <a:prstGeom prst="rect">
              <a:avLst/>
            </a:prstGeom>
            <a:noFill/>
            <a:ln>
              <a:noFill/>
            </a:ln>
          </p:spPr>
        </p:pic>
        <p:pic>
          <p:nvPicPr>
            <p:cNvPr id="422" name="Google Shape;422;p39"/>
            <p:cNvPicPr preferRelativeResize="0"/>
            <p:nvPr/>
          </p:nvPicPr>
          <p:blipFill>
            <a:blip r:embed="rId42">
              <a:alphaModFix/>
            </a:blip>
            <a:stretch>
              <a:fillRect/>
            </a:stretch>
          </p:blipFill>
          <p:spPr>
            <a:xfrm>
              <a:off x="7626853" y="3455880"/>
              <a:ext cx="490626" cy="203430"/>
            </a:xfrm>
            <a:prstGeom prst="rect">
              <a:avLst/>
            </a:prstGeom>
            <a:noFill/>
            <a:ln>
              <a:noFill/>
            </a:ln>
          </p:spPr>
        </p:pic>
        <p:pic>
          <p:nvPicPr>
            <p:cNvPr id="434" name="Google Shape;434;p39"/>
            <p:cNvPicPr preferRelativeResize="0"/>
            <p:nvPr/>
          </p:nvPicPr>
          <p:blipFill>
            <a:blip r:embed="rId43">
              <a:alphaModFix/>
            </a:blip>
            <a:stretch>
              <a:fillRect/>
            </a:stretch>
          </p:blipFill>
          <p:spPr>
            <a:xfrm>
              <a:off x="7651194" y="3964997"/>
              <a:ext cx="441944" cy="255216"/>
            </a:xfrm>
            <a:prstGeom prst="rect">
              <a:avLst/>
            </a:prstGeom>
            <a:noFill/>
            <a:ln>
              <a:noFill/>
            </a:ln>
          </p:spPr>
        </p:pic>
        <p:pic>
          <p:nvPicPr>
            <p:cNvPr id="452" name="Google Shape;452;p39"/>
            <p:cNvPicPr preferRelativeResize="0"/>
            <p:nvPr/>
          </p:nvPicPr>
          <p:blipFill>
            <a:blip r:embed="rId44">
              <a:alphaModFix/>
            </a:blip>
            <a:stretch>
              <a:fillRect/>
            </a:stretch>
          </p:blipFill>
          <p:spPr>
            <a:xfrm>
              <a:off x="7594702" y="1008850"/>
              <a:ext cx="554928" cy="119666"/>
            </a:xfrm>
            <a:prstGeom prst="rect">
              <a:avLst/>
            </a:prstGeom>
            <a:noFill/>
            <a:ln>
              <a:noFill/>
            </a:ln>
          </p:spPr>
        </p:pic>
        <p:pic>
          <p:nvPicPr>
            <p:cNvPr id="3" name="Graphic 2">
              <a:extLst>
                <a:ext uri="{FF2B5EF4-FFF2-40B4-BE49-F238E27FC236}">
                  <a16:creationId xmlns:a16="http://schemas.microsoft.com/office/drawing/2014/main" id="{F0AF0D8E-F5BF-4307-A800-33804E08CC3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3530822" y="2995858"/>
              <a:ext cx="547564" cy="101960"/>
            </a:xfrm>
            <a:prstGeom prst="rect">
              <a:avLst/>
            </a:prstGeom>
          </p:spPr>
        </p:pic>
        <p:pic>
          <p:nvPicPr>
            <p:cNvPr id="68" name="Graphic 67">
              <a:extLst>
                <a:ext uri="{FF2B5EF4-FFF2-40B4-BE49-F238E27FC236}">
                  <a16:creationId xmlns:a16="http://schemas.microsoft.com/office/drawing/2014/main" id="{FC9F14E8-CD67-4F9D-9014-535FACC3BD6D}"/>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513591" y="1955299"/>
              <a:ext cx="577217" cy="214984"/>
            </a:xfrm>
            <a:prstGeom prst="rect">
              <a:avLst/>
            </a:prstGeom>
          </p:spPr>
        </p:pic>
        <p:pic>
          <p:nvPicPr>
            <p:cNvPr id="70" name="Graphic 69">
              <a:extLst>
                <a:ext uri="{FF2B5EF4-FFF2-40B4-BE49-F238E27FC236}">
                  <a16:creationId xmlns:a16="http://schemas.microsoft.com/office/drawing/2014/main" id="{778008F1-BE38-4F69-86C5-399062450F7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4849849" y="2011232"/>
              <a:ext cx="565114" cy="120337"/>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3"/>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Clr>
                <a:schemeClr val="dk1"/>
              </a:buClr>
              <a:buSzPts val="900"/>
              <a:buFont typeface="Arial"/>
              <a:buNone/>
            </a:pPr>
            <a:r>
              <a:rPr lang="en"/>
              <a:t>The Epsagon Solution </a:t>
            </a:r>
            <a:endParaRPr/>
          </a:p>
        </p:txBody>
      </p:sp>
      <p:sp>
        <p:nvSpPr>
          <p:cNvPr id="490" name="Google Shape;490;p43"/>
          <p:cNvSpPr txBox="1"/>
          <p:nvPr/>
        </p:nvSpPr>
        <p:spPr>
          <a:xfrm>
            <a:off x="749706" y="762815"/>
            <a:ext cx="7822793"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accent1"/>
                </a:solidFill>
                <a:latin typeface="Maven Pro"/>
                <a:ea typeface="Maven Pro"/>
                <a:cs typeface="Maven Pro"/>
                <a:sym typeface="Maven Pro"/>
              </a:rPr>
              <a:t>Simplify complex microservices architectures, eliminate manual work and fix problems faster</a:t>
            </a:r>
            <a:endParaRPr sz="1500" b="0" i="0" u="none" strike="noStrike" cap="none" dirty="0">
              <a:solidFill>
                <a:schemeClr val="accent1"/>
              </a:solidFill>
              <a:latin typeface="Arial"/>
              <a:ea typeface="Arial"/>
              <a:cs typeface="Arial"/>
              <a:sym typeface="Arial"/>
            </a:endParaRPr>
          </a:p>
        </p:txBody>
      </p:sp>
      <p:sp>
        <p:nvSpPr>
          <p:cNvPr id="491" name="Google Shape;491;p43"/>
          <p:cNvSpPr txBox="1"/>
          <p:nvPr/>
        </p:nvSpPr>
        <p:spPr>
          <a:xfrm>
            <a:off x="3232447" y="1675586"/>
            <a:ext cx="1943069" cy="50780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050" b="0" i="0" u="none" strike="noStrike" cap="none" dirty="0">
                <a:solidFill>
                  <a:schemeClr val="accent4"/>
                </a:solidFill>
                <a:latin typeface="Maven Pro"/>
                <a:ea typeface="Maven Pro"/>
                <a:cs typeface="Maven Pro"/>
                <a:sym typeface="Maven Pro"/>
              </a:rPr>
              <a:t>to automate microservices architecture maps</a:t>
            </a:r>
            <a:endParaRPr sz="1100" b="0" i="0" u="none" strike="noStrike" cap="none" dirty="0">
              <a:solidFill>
                <a:schemeClr val="accent4"/>
              </a:solidFill>
              <a:latin typeface="Arial"/>
              <a:ea typeface="Arial"/>
              <a:cs typeface="Arial"/>
              <a:sym typeface="Arial"/>
            </a:endParaRPr>
          </a:p>
        </p:txBody>
      </p:sp>
      <p:sp>
        <p:nvSpPr>
          <p:cNvPr id="492" name="Google Shape;492;p43"/>
          <p:cNvSpPr txBox="1"/>
          <p:nvPr/>
        </p:nvSpPr>
        <p:spPr>
          <a:xfrm>
            <a:off x="3225564" y="2274474"/>
            <a:ext cx="1885514" cy="50780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050" b="0" i="0" u="none" strike="noStrike" cap="none" dirty="0">
                <a:solidFill>
                  <a:schemeClr val="accent4"/>
                </a:solidFill>
                <a:latin typeface="Maven Pro"/>
                <a:ea typeface="Maven Pro"/>
                <a:cs typeface="Maven Pro"/>
                <a:sym typeface="Maven Pro"/>
              </a:rPr>
              <a:t>to auto-instrument serverless functions</a:t>
            </a:r>
            <a:endParaRPr sz="1100" b="0" i="0" u="none" strike="noStrike" cap="none" dirty="0">
              <a:solidFill>
                <a:schemeClr val="accent4"/>
              </a:solidFill>
              <a:latin typeface="Arial"/>
              <a:ea typeface="Arial"/>
              <a:cs typeface="Arial"/>
              <a:sym typeface="Arial"/>
            </a:endParaRPr>
          </a:p>
        </p:txBody>
      </p:sp>
      <p:sp>
        <p:nvSpPr>
          <p:cNvPr id="493" name="Google Shape;493;p43"/>
          <p:cNvSpPr txBox="1"/>
          <p:nvPr/>
        </p:nvSpPr>
        <p:spPr>
          <a:xfrm>
            <a:off x="3206174" y="3163845"/>
            <a:ext cx="2324930" cy="8309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050" b="0" i="0" u="none" strike="noStrike" cap="none" dirty="0">
                <a:solidFill>
                  <a:schemeClr val="accent4"/>
                </a:solidFill>
                <a:latin typeface="Maven Pro"/>
                <a:ea typeface="Maven Pro"/>
                <a:cs typeface="Maven Pro"/>
                <a:sym typeface="Maven Pro"/>
              </a:rPr>
              <a:t>to trace through all AWS managed services (and common 3rd party services) used in application architecture</a:t>
            </a:r>
            <a:endParaRPr sz="1100" b="0" i="0" u="none" strike="noStrike" cap="none" dirty="0">
              <a:solidFill>
                <a:schemeClr val="accent4"/>
              </a:solidFill>
              <a:latin typeface="Arial"/>
              <a:ea typeface="Arial"/>
              <a:cs typeface="Arial"/>
              <a:sym typeface="Arial"/>
            </a:endParaRPr>
          </a:p>
        </p:txBody>
      </p:sp>
      <p:sp>
        <p:nvSpPr>
          <p:cNvPr id="494" name="Google Shape;494;p43"/>
          <p:cNvSpPr txBox="1"/>
          <p:nvPr/>
        </p:nvSpPr>
        <p:spPr>
          <a:xfrm>
            <a:off x="3210324" y="4113629"/>
            <a:ext cx="2179484" cy="6693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050" b="0" i="0" u="none" strike="noStrike" cap="none">
                <a:solidFill>
                  <a:schemeClr val="accent4"/>
                </a:solidFill>
                <a:latin typeface="Maven Pro"/>
                <a:ea typeface="Maven Pro"/>
                <a:cs typeface="Maven Pro"/>
                <a:sym typeface="Maven Pro"/>
              </a:rPr>
              <a:t>to automatically make payload data extensible for search, metrics, and alerting</a:t>
            </a:r>
            <a:endParaRPr/>
          </a:p>
        </p:txBody>
      </p:sp>
      <p:sp>
        <p:nvSpPr>
          <p:cNvPr id="495" name="Google Shape;495;p43"/>
          <p:cNvSpPr txBox="1"/>
          <p:nvPr/>
        </p:nvSpPr>
        <p:spPr>
          <a:xfrm>
            <a:off x="3219748" y="1433165"/>
            <a:ext cx="1678261"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800" b="1" i="0" u="none" strike="noStrike" cap="none" dirty="0">
                <a:solidFill>
                  <a:srgbClr val="F3A207"/>
                </a:solidFill>
                <a:latin typeface="Maven Pro"/>
                <a:ea typeface="Maven Pro"/>
                <a:cs typeface="Maven Pro"/>
                <a:sym typeface="Maven Pro"/>
              </a:rPr>
              <a:t>1st Solution</a:t>
            </a:r>
            <a:endParaRPr sz="2000" b="1" i="0" u="none" strike="noStrike" cap="none" dirty="0">
              <a:solidFill>
                <a:srgbClr val="F3A207"/>
              </a:solidFill>
              <a:latin typeface="Arial"/>
              <a:ea typeface="Arial"/>
              <a:cs typeface="Arial"/>
              <a:sym typeface="Arial"/>
            </a:endParaRPr>
          </a:p>
        </p:txBody>
      </p:sp>
      <p:sp>
        <p:nvSpPr>
          <p:cNvPr id="496" name="Google Shape;496;p43"/>
          <p:cNvSpPr txBox="1"/>
          <p:nvPr/>
        </p:nvSpPr>
        <p:spPr>
          <a:xfrm>
            <a:off x="3212864" y="2032053"/>
            <a:ext cx="1512272"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800" b="1" i="0" u="none" strike="noStrike" cap="none" dirty="0">
                <a:solidFill>
                  <a:srgbClr val="F3A207"/>
                </a:solidFill>
                <a:latin typeface="Maven Pro"/>
                <a:ea typeface="Maven Pro"/>
                <a:cs typeface="Maven Pro"/>
                <a:sym typeface="Maven Pro"/>
              </a:rPr>
              <a:t>1st Solution</a:t>
            </a:r>
            <a:endParaRPr sz="2000" b="1" i="0" u="none" strike="noStrike" cap="none" dirty="0">
              <a:solidFill>
                <a:srgbClr val="F3A207"/>
              </a:solidFill>
              <a:latin typeface="Arial"/>
              <a:ea typeface="Arial"/>
              <a:cs typeface="Arial"/>
              <a:sym typeface="Arial"/>
            </a:endParaRPr>
          </a:p>
        </p:txBody>
      </p:sp>
      <p:sp>
        <p:nvSpPr>
          <p:cNvPr id="497" name="Google Shape;497;p43"/>
          <p:cNvSpPr txBox="1"/>
          <p:nvPr/>
        </p:nvSpPr>
        <p:spPr>
          <a:xfrm>
            <a:off x="3218874" y="2907174"/>
            <a:ext cx="187302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800" b="1" i="0" u="none" strike="noStrike" cap="none" dirty="0">
                <a:solidFill>
                  <a:srgbClr val="F3A207"/>
                </a:solidFill>
                <a:latin typeface="Maven Pro"/>
                <a:ea typeface="Maven Pro"/>
                <a:cs typeface="Maven Pro"/>
                <a:sym typeface="Maven Pro"/>
              </a:rPr>
              <a:t>Only Solution</a:t>
            </a:r>
            <a:endParaRPr sz="2000" b="1" i="0" u="none" strike="noStrike" cap="none" dirty="0">
              <a:solidFill>
                <a:srgbClr val="F3A207"/>
              </a:solidFill>
              <a:latin typeface="Arial"/>
              <a:ea typeface="Arial"/>
              <a:cs typeface="Arial"/>
              <a:sym typeface="Arial"/>
            </a:endParaRPr>
          </a:p>
        </p:txBody>
      </p:sp>
      <p:sp>
        <p:nvSpPr>
          <p:cNvPr id="498" name="Google Shape;498;p43"/>
          <p:cNvSpPr txBox="1"/>
          <p:nvPr/>
        </p:nvSpPr>
        <p:spPr>
          <a:xfrm>
            <a:off x="3197624" y="3856958"/>
            <a:ext cx="171061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800" b="1" i="0" u="none" strike="noStrike" cap="none" dirty="0">
                <a:solidFill>
                  <a:srgbClr val="F3A207"/>
                </a:solidFill>
                <a:latin typeface="Maven Pro"/>
                <a:ea typeface="Maven Pro"/>
                <a:cs typeface="Maven Pro"/>
                <a:sym typeface="Maven Pro"/>
              </a:rPr>
              <a:t>Only Solution</a:t>
            </a:r>
            <a:endParaRPr sz="2000" b="1" i="0" u="none" strike="noStrike" cap="none" dirty="0">
              <a:solidFill>
                <a:srgbClr val="F3A207"/>
              </a:solidFill>
              <a:latin typeface="Arial"/>
              <a:ea typeface="Arial"/>
              <a:cs typeface="Arial"/>
              <a:sym typeface="Arial"/>
            </a:endParaRPr>
          </a:p>
        </p:txBody>
      </p:sp>
      <p:pic>
        <p:nvPicPr>
          <p:cNvPr id="499" name="Google Shape;499;p43"/>
          <p:cNvPicPr preferRelativeResize="0"/>
          <p:nvPr/>
        </p:nvPicPr>
        <p:blipFill rotWithShape="1">
          <a:blip r:embed="rId3">
            <a:alphaModFix/>
          </a:blip>
          <a:srcRect l="10697"/>
          <a:stretch/>
        </p:blipFill>
        <p:spPr>
          <a:xfrm>
            <a:off x="0" y="1372646"/>
            <a:ext cx="2324930" cy="3069055"/>
          </a:xfrm>
          <a:prstGeom prst="rect">
            <a:avLst/>
          </a:prstGeom>
          <a:noFill/>
          <a:ln>
            <a:noFill/>
          </a:ln>
        </p:spPr>
      </p:pic>
      <p:pic>
        <p:nvPicPr>
          <p:cNvPr id="500" name="Google Shape;500;p43"/>
          <p:cNvPicPr preferRelativeResize="0"/>
          <p:nvPr/>
        </p:nvPicPr>
        <p:blipFill rotWithShape="1">
          <a:blip r:embed="rId4">
            <a:alphaModFix/>
          </a:blip>
          <a:srcRect/>
          <a:stretch/>
        </p:blipFill>
        <p:spPr>
          <a:xfrm>
            <a:off x="2568554" y="1528497"/>
            <a:ext cx="585514" cy="585514"/>
          </a:xfrm>
          <a:prstGeom prst="rect">
            <a:avLst/>
          </a:prstGeom>
          <a:noFill/>
          <a:ln>
            <a:noFill/>
          </a:ln>
        </p:spPr>
      </p:pic>
      <p:pic>
        <p:nvPicPr>
          <p:cNvPr id="501" name="Google Shape;501;p43"/>
          <p:cNvPicPr preferRelativeResize="0"/>
          <p:nvPr/>
        </p:nvPicPr>
        <p:blipFill rotWithShape="1">
          <a:blip r:embed="rId5">
            <a:alphaModFix/>
          </a:blip>
          <a:srcRect/>
          <a:stretch/>
        </p:blipFill>
        <p:spPr>
          <a:xfrm>
            <a:off x="2514789" y="3125453"/>
            <a:ext cx="679846" cy="429376"/>
          </a:xfrm>
          <a:prstGeom prst="rect">
            <a:avLst/>
          </a:prstGeom>
          <a:noFill/>
          <a:ln>
            <a:noFill/>
          </a:ln>
        </p:spPr>
      </p:pic>
      <p:grpSp>
        <p:nvGrpSpPr>
          <p:cNvPr id="502" name="Google Shape;502;p43"/>
          <p:cNvGrpSpPr/>
          <p:nvPr/>
        </p:nvGrpSpPr>
        <p:grpSpPr>
          <a:xfrm>
            <a:off x="5634796" y="1672483"/>
            <a:ext cx="2762994" cy="2379655"/>
            <a:chOff x="6544555" y="1612790"/>
            <a:chExt cx="1983426" cy="1787870"/>
          </a:xfrm>
        </p:grpSpPr>
        <p:pic>
          <p:nvPicPr>
            <p:cNvPr id="503" name="Google Shape;503;p43"/>
            <p:cNvPicPr preferRelativeResize="0"/>
            <p:nvPr/>
          </p:nvPicPr>
          <p:blipFill rotWithShape="1">
            <a:blip r:embed="rId6">
              <a:alphaModFix/>
            </a:blip>
            <a:srcRect/>
            <a:stretch/>
          </p:blipFill>
          <p:spPr>
            <a:xfrm>
              <a:off x="6544555" y="2316561"/>
              <a:ext cx="629584" cy="357696"/>
            </a:xfrm>
            <a:prstGeom prst="rect">
              <a:avLst/>
            </a:prstGeom>
            <a:noFill/>
            <a:ln>
              <a:noFill/>
            </a:ln>
          </p:spPr>
        </p:pic>
        <p:pic>
          <p:nvPicPr>
            <p:cNvPr id="504" name="Google Shape;504;p43"/>
            <p:cNvPicPr preferRelativeResize="0"/>
            <p:nvPr/>
          </p:nvPicPr>
          <p:blipFill rotWithShape="1">
            <a:blip r:embed="rId7">
              <a:alphaModFix/>
            </a:blip>
            <a:srcRect/>
            <a:stretch/>
          </p:blipFill>
          <p:spPr>
            <a:xfrm>
              <a:off x="6589094" y="1633388"/>
              <a:ext cx="324187" cy="333894"/>
            </a:xfrm>
            <a:prstGeom prst="rect">
              <a:avLst/>
            </a:prstGeom>
            <a:noFill/>
            <a:ln>
              <a:noFill/>
            </a:ln>
          </p:spPr>
        </p:pic>
        <p:pic>
          <p:nvPicPr>
            <p:cNvPr id="505" name="Google Shape;505;p43"/>
            <p:cNvPicPr preferRelativeResize="0"/>
            <p:nvPr/>
          </p:nvPicPr>
          <p:blipFill rotWithShape="1">
            <a:blip r:embed="rId8">
              <a:alphaModFix/>
            </a:blip>
            <a:srcRect/>
            <a:stretch/>
          </p:blipFill>
          <p:spPr>
            <a:xfrm>
              <a:off x="7749068" y="1612790"/>
              <a:ext cx="778913" cy="357692"/>
            </a:xfrm>
            <a:prstGeom prst="rect">
              <a:avLst/>
            </a:prstGeom>
            <a:noFill/>
            <a:ln>
              <a:noFill/>
            </a:ln>
          </p:spPr>
        </p:pic>
        <p:pic>
          <p:nvPicPr>
            <p:cNvPr id="506" name="Google Shape;506;p43"/>
            <p:cNvPicPr preferRelativeResize="0"/>
            <p:nvPr/>
          </p:nvPicPr>
          <p:blipFill rotWithShape="1">
            <a:blip r:embed="rId9">
              <a:alphaModFix/>
            </a:blip>
            <a:srcRect/>
            <a:stretch/>
          </p:blipFill>
          <p:spPr>
            <a:xfrm>
              <a:off x="7169080" y="1627666"/>
              <a:ext cx="324189" cy="337709"/>
            </a:xfrm>
            <a:prstGeom prst="rect">
              <a:avLst/>
            </a:prstGeom>
            <a:noFill/>
            <a:ln>
              <a:noFill/>
            </a:ln>
          </p:spPr>
        </p:pic>
        <p:pic>
          <p:nvPicPr>
            <p:cNvPr id="507" name="Google Shape;507;p43"/>
            <p:cNvPicPr preferRelativeResize="0"/>
            <p:nvPr/>
          </p:nvPicPr>
          <p:blipFill rotWithShape="1">
            <a:blip r:embed="rId10">
              <a:alphaModFix/>
            </a:blip>
            <a:srcRect/>
            <a:stretch/>
          </p:blipFill>
          <p:spPr>
            <a:xfrm>
              <a:off x="7451189" y="2349751"/>
              <a:ext cx="844514" cy="251274"/>
            </a:xfrm>
            <a:prstGeom prst="rect">
              <a:avLst/>
            </a:prstGeom>
            <a:noFill/>
            <a:ln>
              <a:noFill/>
            </a:ln>
          </p:spPr>
        </p:pic>
        <p:pic>
          <p:nvPicPr>
            <p:cNvPr id="508" name="Google Shape;508;p43" descr="A close up of a sign&#10;&#10;Description automatically generated"/>
            <p:cNvPicPr preferRelativeResize="0"/>
            <p:nvPr/>
          </p:nvPicPr>
          <p:blipFill rotWithShape="1">
            <a:blip r:embed="rId11">
              <a:alphaModFix/>
            </a:blip>
            <a:srcRect r="9697"/>
            <a:stretch/>
          </p:blipFill>
          <p:spPr>
            <a:xfrm>
              <a:off x="6645341" y="2985269"/>
              <a:ext cx="417894" cy="415391"/>
            </a:xfrm>
            <a:prstGeom prst="rect">
              <a:avLst/>
            </a:prstGeom>
            <a:noFill/>
            <a:ln>
              <a:noFill/>
            </a:ln>
          </p:spPr>
        </p:pic>
        <p:pic>
          <p:nvPicPr>
            <p:cNvPr id="509" name="Google Shape;509;p43"/>
            <p:cNvPicPr preferRelativeResize="0"/>
            <p:nvPr/>
          </p:nvPicPr>
          <p:blipFill rotWithShape="1">
            <a:blip r:embed="rId12">
              <a:alphaModFix/>
            </a:blip>
            <a:srcRect b="56716"/>
            <a:stretch/>
          </p:blipFill>
          <p:spPr>
            <a:xfrm>
              <a:off x="7339109" y="2985269"/>
              <a:ext cx="452925" cy="40393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0"/>
          <p:cNvSpPr txBox="1">
            <a:spLocks noGrp="1"/>
          </p:cNvSpPr>
          <p:nvPr>
            <p:ph type="body" idx="1"/>
          </p:nvPr>
        </p:nvSpPr>
        <p:spPr>
          <a:xfrm>
            <a:off x="866132" y="1444891"/>
            <a:ext cx="3614428" cy="48232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 sz="1800"/>
              <a:t>Your goals with Microservices</a:t>
            </a:r>
            <a:endParaRPr/>
          </a:p>
        </p:txBody>
      </p:sp>
      <p:sp>
        <p:nvSpPr>
          <p:cNvPr id="465" name="Google Shape;465;p40"/>
          <p:cNvSpPr txBox="1">
            <a:spLocks noGrp="1"/>
          </p:cNvSpPr>
          <p:nvPr>
            <p:ph type="body" idx="2"/>
          </p:nvPr>
        </p:nvSpPr>
        <p:spPr>
          <a:xfrm>
            <a:off x="4663442" y="1444891"/>
            <a:ext cx="3558538" cy="482328"/>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 sz="1800"/>
              <a:t>A tour of the product</a:t>
            </a:r>
            <a:endParaRPr/>
          </a:p>
        </p:txBody>
      </p:sp>
      <p:sp>
        <p:nvSpPr>
          <p:cNvPr id="466" name="Google Shape;466;p40"/>
          <p:cNvSpPr txBox="1">
            <a:spLocks noGrp="1"/>
          </p:cNvSpPr>
          <p:nvPr>
            <p:ph type="body" idx="5"/>
          </p:nvPr>
        </p:nvSpPr>
        <p:spPr>
          <a:xfrm>
            <a:off x="794025" y="243840"/>
            <a:ext cx="7460700" cy="419100"/>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
              <a:t>Next Steps</a:t>
            </a:r>
            <a:endParaRPr/>
          </a:p>
        </p:txBody>
      </p:sp>
      <p:pic>
        <p:nvPicPr>
          <p:cNvPr id="467" name="Google Shape;467;p40"/>
          <p:cNvPicPr preferRelativeResize="0"/>
          <p:nvPr/>
        </p:nvPicPr>
        <p:blipFill rotWithShape="1">
          <a:blip r:embed="rId3">
            <a:alphaModFix/>
          </a:blip>
          <a:srcRect/>
          <a:stretch/>
        </p:blipFill>
        <p:spPr>
          <a:xfrm>
            <a:off x="1990642" y="2219904"/>
            <a:ext cx="1374272" cy="1374272"/>
          </a:xfrm>
          <a:prstGeom prst="rect">
            <a:avLst/>
          </a:prstGeom>
          <a:noFill/>
          <a:ln>
            <a:noFill/>
          </a:ln>
        </p:spPr>
      </p:pic>
      <p:pic>
        <p:nvPicPr>
          <p:cNvPr id="468" name="Google Shape;468;p40"/>
          <p:cNvPicPr preferRelativeResize="0"/>
          <p:nvPr/>
        </p:nvPicPr>
        <p:blipFill rotWithShape="1">
          <a:blip r:embed="rId4">
            <a:alphaModFix/>
          </a:blip>
          <a:srcRect/>
          <a:stretch/>
        </p:blipFill>
        <p:spPr>
          <a:xfrm>
            <a:off x="5827949" y="2191984"/>
            <a:ext cx="1234618" cy="14554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1"/>
          <p:cNvSpPr txBox="1">
            <a:spLocks noGrp="1"/>
          </p:cNvSpPr>
          <p:nvPr>
            <p:ph type="title"/>
          </p:nvPr>
        </p:nvSpPr>
        <p:spPr>
          <a:xfrm>
            <a:off x="3962399" y="2038225"/>
            <a:ext cx="4432800" cy="571500"/>
          </a:xfrm>
          <a:prstGeom prst="rect">
            <a:avLst/>
          </a:prstGeom>
          <a:noFill/>
          <a:ln>
            <a:noFill/>
          </a:ln>
        </p:spPr>
        <p:txBody>
          <a:bodyPr spcFirstLastPara="1" wrap="square" lIns="45725" tIns="22850" rIns="45725" bIns="22850" anchor="ctr" anchorCtr="0">
            <a:noAutofit/>
          </a:bodyPr>
          <a:lstStyle/>
          <a:p>
            <a:pPr marL="127000" lvl="0" indent="0" algn="l" rtl="0">
              <a:lnSpc>
                <a:spcPct val="90000"/>
              </a:lnSpc>
              <a:spcBef>
                <a:spcPts val="0"/>
              </a:spcBef>
              <a:spcAft>
                <a:spcPts val="0"/>
              </a:spcAft>
              <a:buClr>
                <a:schemeClr val="lt1"/>
              </a:buClr>
              <a:buSzPts val="4800"/>
              <a:buFont typeface="Arial"/>
              <a:buNone/>
            </a:pPr>
            <a:r>
              <a:rPr lang="en" sz="3200" b="0"/>
              <a:t>Thank you!</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2"/>
          <p:cNvSpPr txBox="1">
            <a:spLocks noGrp="1"/>
          </p:cNvSpPr>
          <p:nvPr>
            <p:ph type="body" idx="2"/>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900"/>
              <a:buNone/>
            </a:pPr>
            <a:r>
              <a:rPr lang="en" dirty="0"/>
              <a:t>Partial Efforts</a:t>
            </a:r>
            <a:endParaRPr dirty="0"/>
          </a:p>
        </p:txBody>
      </p:sp>
      <p:sp>
        <p:nvSpPr>
          <p:cNvPr id="479" name="Google Shape;479;p42"/>
          <p:cNvSpPr txBox="1">
            <a:spLocks noGrp="1"/>
          </p:cNvSpPr>
          <p:nvPr>
            <p:ph type="body" idx="1"/>
          </p:nvPr>
        </p:nvSpPr>
        <p:spPr>
          <a:xfrm>
            <a:off x="4864100" y="1101776"/>
            <a:ext cx="1301749" cy="4530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1350"/>
              <a:buNone/>
            </a:pPr>
            <a:r>
              <a:rPr lang="en" sz="1200" b="1">
                <a:solidFill>
                  <a:schemeClr val="accent4"/>
                </a:solidFill>
              </a:rPr>
              <a:t>Request As Seen in Epsagon</a:t>
            </a:r>
            <a:endParaRPr sz="1200" b="1">
              <a:solidFill>
                <a:schemeClr val="accent4"/>
              </a:solidFill>
            </a:endParaRPr>
          </a:p>
        </p:txBody>
      </p:sp>
      <p:pic>
        <p:nvPicPr>
          <p:cNvPr id="480" name="Google Shape;480;p42"/>
          <p:cNvPicPr preferRelativeResize="0"/>
          <p:nvPr/>
        </p:nvPicPr>
        <p:blipFill rotWithShape="1">
          <a:blip r:embed="rId3">
            <a:alphaModFix/>
          </a:blip>
          <a:srcRect/>
          <a:stretch/>
        </p:blipFill>
        <p:spPr>
          <a:xfrm>
            <a:off x="5724926" y="1138353"/>
            <a:ext cx="1656547" cy="2903371"/>
          </a:xfrm>
          <a:prstGeom prst="rect">
            <a:avLst/>
          </a:prstGeom>
          <a:noFill/>
          <a:ln>
            <a:noFill/>
          </a:ln>
        </p:spPr>
      </p:pic>
      <p:sp>
        <p:nvSpPr>
          <p:cNvPr id="481" name="Google Shape;481;p42"/>
          <p:cNvSpPr/>
          <p:nvPr/>
        </p:nvSpPr>
        <p:spPr>
          <a:xfrm>
            <a:off x="4657344" y="896112"/>
            <a:ext cx="3883152" cy="3450335"/>
          </a:xfrm>
          <a:prstGeom prst="roundRect">
            <a:avLst>
              <a:gd name="adj" fmla="val 2533"/>
            </a:avLst>
          </a:prstGeom>
          <a:noFill/>
          <a:ln w="9525" cap="flat" cmpd="sng">
            <a:solidFill>
              <a:srgbClr val="D5DB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2" name="Google Shape;482;p42"/>
          <p:cNvSpPr txBox="1"/>
          <p:nvPr/>
        </p:nvSpPr>
        <p:spPr>
          <a:xfrm>
            <a:off x="914400" y="1101776"/>
            <a:ext cx="1383792" cy="592678"/>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200" b="1" i="0" u="none" strike="noStrike" cap="none">
                <a:solidFill>
                  <a:schemeClr val="accent4"/>
                </a:solidFill>
                <a:latin typeface="Maven Pro"/>
                <a:ea typeface="Maven Pro"/>
                <a:cs typeface="Maven Pro"/>
                <a:sym typeface="Maven Pro"/>
              </a:rPr>
              <a:t>Request As Seen in “Serverless as Infrastructure”</a:t>
            </a:r>
            <a:endParaRPr/>
          </a:p>
        </p:txBody>
      </p:sp>
      <p:sp>
        <p:nvSpPr>
          <p:cNvPr id="483" name="Google Shape;483;p42"/>
          <p:cNvSpPr/>
          <p:nvPr/>
        </p:nvSpPr>
        <p:spPr>
          <a:xfrm>
            <a:off x="698637" y="896112"/>
            <a:ext cx="3883152" cy="3450335"/>
          </a:xfrm>
          <a:prstGeom prst="roundRect">
            <a:avLst>
              <a:gd name="adj" fmla="val 2533"/>
            </a:avLst>
          </a:prstGeom>
          <a:noFill/>
          <a:ln w="9525" cap="flat" cmpd="sng">
            <a:solidFill>
              <a:srgbClr val="D5DB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4" name="Google Shape;484;p42"/>
          <p:cNvPicPr preferRelativeResize="0"/>
          <p:nvPr/>
        </p:nvPicPr>
        <p:blipFill rotWithShape="1">
          <a:blip r:embed="rId4">
            <a:alphaModFix/>
          </a:blip>
          <a:srcRect/>
          <a:stretch/>
        </p:blipFill>
        <p:spPr>
          <a:xfrm>
            <a:off x="1982800" y="2131846"/>
            <a:ext cx="1314826" cy="879809"/>
          </a:xfrm>
          <a:prstGeom prst="rect">
            <a:avLst/>
          </a:prstGeom>
          <a:noFill/>
          <a:ln>
            <a:noFill/>
          </a:ln>
        </p:spPr>
      </p:pic>
      <p:sp>
        <p:nvSpPr>
          <p:cNvPr id="2" name="TextBox 1">
            <a:extLst>
              <a:ext uri="{FF2B5EF4-FFF2-40B4-BE49-F238E27FC236}">
                <a16:creationId xmlns:a16="http://schemas.microsoft.com/office/drawing/2014/main" id="{E865D70C-AAA2-4887-9783-873AC689AEDD}"/>
              </a:ext>
            </a:extLst>
          </p:cNvPr>
          <p:cNvSpPr txBox="1"/>
          <p:nvPr/>
        </p:nvSpPr>
        <p:spPr>
          <a:xfrm>
            <a:off x="2533592" y="2436149"/>
            <a:ext cx="4171950" cy="369332"/>
          </a:xfrm>
          <a:prstGeom prst="rect">
            <a:avLst/>
          </a:prstGeom>
          <a:solidFill>
            <a:srgbClr val="FF0000"/>
          </a:solidFill>
        </p:spPr>
        <p:txBody>
          <a:bodyPr wrap="square" rtlCol="0">
            <a:spAutoFit/>
          </a:bodyPr>
          <a:lstStyle/>
          <a:p>
            <a:pPr algn="ctr"/>
            <a:r>
              <a:rPr lang="en-US" sz="1800" dirty="0"/>
              <a:t>Needs new example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7"/>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900"/>
              <a:buNone/>
            </a:pPr>
            <a:r>
              <a:rPr lang="en" dirty="0"/>
              <a:t>Testing Epsagon</a:t>
            </a:r>
            <a:endParaRPr dirty="0"/>
          </a:p>
        </p:txBody>
      </p:sp>
      <p:sp>
        <p:nvSpPr>
          <p:cNvPr id="378" name="Google Shape;378;p37"/>
          <p:cNvSpPr/>
          <p:nvPr/>
        </p:nvSpPr>
        <p:spPr>
          <a:xfrm>
            <a:off x="1332750" y="2425700"/>
            <a:ext cx="868153"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$0.0</a:t>
            </a:r>
            <a:endParaRPr dirty="0">
              <a:solidFill>
                <a:schemeClr val="bg1"/>
              </a:solidFill>
            </a:endParaRPr>
          </a:p>
        </p:txBody>
      </p:sp>
      <p:sp>
        <p:nvSpPr>
          <p:cNvPr id="379" name="Google Shape;379;p37"/>
          <p:cNvSpPr/>
          <p:nvPr/>
        </p:nvSpPr>
        <p:spPr>
          <a:xfrm>
            <a:off x="2240801" y="2425700"/>
            <a:ext cx="477000"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M</a:t>
            </a:r>
            <a:endParaRPr dirty="0">
              <a:solidFill>
                <a:schemeClr val="bg1"/>
              </a:solidFill>
            </a:endParaRPr>
          </a:p>
        </p:txBody>
      </p:sp>
      <p:sp>
        <p:nvSpPr>
          <p:cNvPr id="380" name="Google Shape;380;p37"/>
          <p:cNvSpPr/>
          <p:nvPr/>
        </p:nvSpPr>
        <p:spPr>
          <a:xfrm>
            <a:off x="3117099" y="2425700"/>
            <a:ext cx="868153"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$0.0</a:t>
            </a:r>
            <a:endParaRPr dirty="0">
              <a:solidFill>
                <a:schemeClr val="bg1"/>
              </a:solidFill>
            </a:endParaRPr>
          </a:p>
        </p:txBody>
      </p:sp>
      <p:sp>
        <p:nvSpPr>
          <p:cNvPr id="381" name="Google Shape;381;p37"/>
          <p:cNvSpPr/>
          <p:nvPr/>
        </p:nvSpPr>
        <p:spPr>
          <a:xfrm>
            <a:off x="4025150" y="2425700"/>
            <a:ext cx="477000"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M</a:t>
            </a:r>
            <a:endParaRPr dirty="0">
              <a:solidFill>
                <a:schemeClr val="bg1"/>
              </a:solidFill>
            </a:endParaRPr>
          </a:p>
        </p:txBody>
      </p:sp>
      <p:sp>
        <p:nvSpPr>
          <p:cNvPr id="382" name="Google Shape;382;p37"/>
          <p:cNvSpPr/>
          <p:nvPr/>
        </p:nvSpPr>
        <p:spPr>
          <a:xfrm>
            <a:off x="4901450" y="2425700"/>
            <a:ext cx="868153"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$4.7</a:t>
            </a:r>
            <a:endParaRPr dirty="0">
              <a:solidFill>
                <a:schemeClr val="bg1"/>
              </a:solidFill>
            </a:endParaRPr>
          </a:p>
        </p:txBody>
      </p:sp>
      <p:sp>
        <p:nvSpPr>
          <p:cNvPr id="383" name="Google Shape;383;p37"/>
          <p:cNvSpPr/>
          <p:nvPr/>
        </p:nvSpPr>
        <p:spPr>
          <a:xfrm>
            <a:off x="5809501" y="2425700"/>
            <a:ext cx="477000"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M</a:t>
            </a:r>
            <a:endParaRPr dirty="0">
              <a:solidFill>
                <a:schemeClr val="bg1"/>
              </a:solidFill>
            </a:endParaRPr>
          </a:p>
        </p:txBody>
      </p:sp>
      <p:sp>
        <p:nvSpPr>
          <p:cNvPr id="384" name="Google Shape;384;p37"/>
          <p:cNvSpPr/>
          <p:nvPr/>
        </p:nvSpPr>
        <p:spPr>
          <a:xfrm>
            <a:off x="6685799" y="2425700"/>
            <a:ext cx="868153"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$4.7</a:t>
            </a:r>
            <a:endParaRPr dirty="0">
              <a:solidFill>
                <a:schemeClr val="bg1"/>
              </a:solidFill>
            </a:endParaRPr>
          </a:p>
        </p:txBody>
      </p:sp>
      <p:sp>
        <p:nvSpPr>
          <p:cNvPr id="385" name="Google Shape;385;p37"/>
          <p:cNvSpPr/>
          <p:nvPr/>
        </p:nvSpPr>
        <p:spPr>
          <a:xfrm>
            <a:off x="7593850" y="2425700"/>
            <a:ext cx="477000" cy="603250"/>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M</a:t>
            </a:r>
            <a:endParaRPr dirty="0">
              <a:solidFill>
                <a:schemeClr val="bg1"/>
              </a:solidFill>
            </a:endParaRPr>
          </a:p>
        </p:txBody>
      </p:sp>
      <p:sp>
        <p:nvSpPr>
          <p:cNvPr id="386" name="Google Shape;386;p37"/>
          <p:cNvSpPr/>
          <p:nvPr/>
        </p:nvSpPr>
        <p:spPr>
          <a:xfrm>
            <a:off x="4901450" y="3181350"/>
            <a:ext cx="868153" cy="603250"/>
          </a:xfrm>
          <a:prstGeom prst="rect">
            <a:avLst/>
          </a:prstGeom>
          <a:solidFill>
            <a:srgbClr val="595BD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$150</a:t>
            </a:r>
            <a:endParaRPr dirty="0">
              <a:solidFill>
                <a:schemeClr val="bg1"/>
              </a:solidFill>
            </a:endParaRPr>
          </a:p>
        </p:txBody>
      </p:sp>
      <p:sp>
        <p:nvSpPr>
          <p:cNvPr id="387" name="Google Shape;387;p37"/>
          <p:cNvSpPr/>
          <p:nvPr/>
        </p:nvSpPr>
        <p:spPr>
          <a:xfrm>
            <a:off x="5809501" y="3181350"/>
            <a:ext cx="477000" cy="603250"/>
          </a:xfrm>
          <a:prstGeom prst="rect">
            <a:avLst/>
          </a:prstGeom>
          <a:solidFill>
            <a:srgbClr val="595BD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dirty="0">
                <a:solidFill>
                  <a:schemeClr val="bg1"/>
                </a:solidFill>
                <a:latin typeface="Maven Pro"/>
                <a:ea typeface="Maven Pro"/>
                <a:cs typeface="Maven Pro"/>
                <a:sym typeface="Maven Pro"/>
              </a:rPr>
              <a:t>K</a:t>
            </a:r>
            <a:endParaRPr dirty="0">
              <a:solidFill>
                <a:schemeClr val="bg1"/>
              </a:solidFill>
            </a:endParaRPr>
          </a:p>
        </p:txBody>
      </p:sp>
      <p:sp>
        <p:nvSpPr>
          <p:cNvPr id="388" name="Google Shape;388;p37"/>
          <p:cNvSpPr/>
          <p:nvPr/>
        </p:nvSpPr>
        <p:spPr>
          <a:xfrm>
            <a:off x="4901450" y="3937000"/>
            <a:ext cx="868153" cy="6032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 sz="2000" b="1" i="0" u="none" strike="noStrike" cap="none">
                <a:solidFill>
                  <a:schemeClr val="lt1"/>
                </a:solidFill>
                <a:latin typeface="Maven Pro"/>
                <a:ea typeface="Maven Pro"/>
                <a:cs typeface="Maven Pro"/>
                <a:sym typeface="Maven Pro"/>
              </a:rPr>
              <a:t>$131</a:t>
            </a:r>
            <a:endParaRPr/>
          </a:p>
        </p:txBody>
      </p:sp>
      <p:sp>
        <p:nvSpPr>
          <p:cNvPr id="389" name="Google Shape;389;p37"/>
          <p:cNvSpPr/>
          <p:nvPr/>
        </p:nvSpPr>
        <p:spPr>
          <a:xfrm>
            <a:off x="5809501" y="3937000"/>
            <a:ext cx="477000" cy="603250"/>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2000" b="1" i="0" u="none" strike="noStrike" cap="none">
                <a:solidFill>
                  <a:schemeClr val="lt1"/>
                </a:solidFill>
                <a:latin typeface="Maven Pro"/>
                <a:ea typeface="Maven Pro"/>
                <a:cs typeface="Maven Pro"/>
                <a:sym typeface="Maven Pro"/>
              </a:rPr>
              <a:t>K</a:t>
            </a:r>
            <a:endParaRPr/>
          </a:p>
        </p:txBody>
      </p:sp>
      <p:sp>
        <p:nvSpPr>
          <p:cNvPr id="390" name="Google Shape;390;p37"/>
          <p:cNvSpPr txBox="1"/>
          <p:nvPr/>
        </p:nvSpPr>
        <p:spPr>
          <a:xfrm>
            <a:off x="1235696" y="1760485"/>
            <a:ext cx="1685304" cy="584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320"/>
              </a:spcBef>
              <a:spcAft>
                <a:spcPts val="0"/>
              </a:spcAft>
              <a:buClr>
                <a:srgbClr val="000000"/>
              </a:buClr>
              <a:buSzPts val="1800"/>
              <a:buFont typeface="Arial"/>
              <a:buNone/>
            </a:pPr>
            <a:r>
              <a:rPr lang="en" sz="1800" b="1" i="0" u="none" strike="noStrike" cap="none" dirty="0">
                <a:solidFill>
                  <a:schemeClr val="accent4"/>
                </a:solidFill>
                <a:latin typeface="Calibri"/>
                <a:ea typeface="Calibri"/>
                <a:cs typeface="Calibri"/>
                <a:sym typeface="Calibri"/>
              </a:rPr>
              <a:t>Reduce License Costs</a:t>
            </a:r>
            <a:endParaRPr sz="1800" b="1" i="0" u="none" strike="noStrike" cap="none" dirty="0">
              <a:solidFill>
                <a:schemeClr val="accent4"/>
              </a:solidFill>
              <a:latin typeface="Calibri"/>
              <a:ea typeface="Calibri"/>
              <a:cs typeface="Calibri"/>
              <a:sym typeface="Calibri"/>
            </a:endParaRPr>
          </a:p>
        </p:txBody>
      </p:sp>
      <p:sp>
        <p:nvSpPr>
          <p:cNvPr id="391" name="Google Shape;391;p37"/>
          <p:cNvSpPr txBox="1"/>
          <p:nvPr/>
        </p:nvSpPr>
        <p:spPr>
          <a:xfrm>
            <a:off x="3011100" y="1784519"/>
            <a:ext cx="1560900" cy="584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r>
              <a:rPr lang="en" sz="1800" b="1" i="0" u="none" strike="noStrike" cap="none">
                <a:solidFill>
                  <a:schemeClr val="accent4"/>
                </a:solidFill>
                <a:latin typeface="Calibri"/>
                <a:ea typeface="Calibri"/>
                <a:cs typeface="Calibri"/>
                <a:sym typeface="Calibri"/>
              </a:rPr>
              <a:t>Reduce Open Source Costs</a:t>
            </a:r>
            <a:endParaRPr sz="1800" b="1" i="0" u="none" strike="noStrike" cap="none">
              <a:solidFill>
                <a:schemeClr val="accent4"/>
              </a:solidFill>
              <a:latin typeface="Calibri"/>
              <a:ea typeface="Calibri"/>
              <a:cs typeface="Calibri"/>
              <a:sym typeface="Calibri"/>
            </a:endParaRPr>
          </a:p>
        </p:txBody>
      </p:sp>
      <p:sp>
        <p:nvSpPr>
          <p:cNvPr id="392" name="Google Shape;392;p37"/>
          <p:cNvSpPr txBox="1"/>
          <p:nvPr/>
        </p:nvSpPr>
        <p:spPr>
          <a:xfrm>
            <a:off x="6590100" y="1760485"/>
            <a:ext cx="132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r>
              <a:rPr lang="en" sz="1800" b="1" i="0" u="none" strike="noStrike" cap="none">
                <a:solidFill>
                  <a:schemeClr val="accent4"/>
                </a:solidFill>
                <a:latin typeface="Calibri"/>
                <a:ea typeface="Calibri"/>
                <a:cs typeface="Calibri"/>
                <a:sym typeface="Calibri"/>
              </a:rPr>
              <a:t>Total</a:t>
            </a:r>
            <a:endParaRPr sz="1800" b="1" i="0" u="none" strike="noStrike" cap="none">
              <a:solidFill>
                <a:schemeClr val="accent4"/>
              </a:solidFill>
              <a:latin typeface="Calibri"/>
              <a:ea typeface="Calibri"/>
              <a:cs typeface="Calibri"/>
              <a:sym typeface="Calibri"/>
            </a:endParaRPr>
          </a:p>
        </p:txBody>
      </p:sp>
      <p:sp>
        <p:nvSpPr>
          <p:cNvPr id="393" name="Google Shape;393;p37"/>
          <p:cNvSpPr txBox="1"/>
          <p:nvPr/>
        </p:nvSpPr>
        <p:spPr>
          <a:xfrm>
            <a:off x="4794250" y="1760456"/>
            <a:ext cx="1492251" cy="584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r>
              <a:rPr lang="en" sz="1800" b="1" i="0" u="none" strike="noStrike" cap="none">
                <a:solidFill>
                  <a:schemeClr val="accent4"/>
                </a:solidFill>
                <a:latin typeface="Calibri"/>
                <a:ea typeface="Calibri"/>
                <a:cs typeface="Calibri"/>
                <a:sym typeface="Calibri"/>
              </a:rPr>
              <a:t>Improve Productivity</a:t>
            </a:r>
            <a:endParaRPr sz="1800" b="1" i="0" u="none" strike="noStrike" cap="none">
              <a:solidFill>
                <a:schemeClr val="accent4"/>
              </a:solidFill>
              <a:latin typeface="Calibri"/>
              <a:ea typeface="Calibri"/>
              <a:cs typeface="Calibri"/>
              <a:sym typeface="Calibri"/>
            </a:endParaRPr>
          </a:p>
        </p:txBody>
      </p:sp>
      <p:sp>
        <p:nvSpPr>
          <p:cNvPr id="394" name="Google Shape;394;p37"/>
          <p:cNvSpPr txBox="1"/>
          <p:nvPr/>
        </p:nvSpPr>
        <p:spPr>
          <a:xfrm>
            <a:off x="409447" y="2517775"/>
            <a:ext cx="923303" cy="419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320"/>
              </a:spcBef>
              <a:spcAft>
                <a:spcPts val="0"/>
              </a:spcAft>
              <a:buClr>
                <a:srgbClr val="000000"/>
              </a:buClr>
              <a:buSzPts val="1800"/>
              <a:buFont typeface="Arial"/>
              <a:buNone/>
            </a:pPr>
            <a:r>
              <a:rPr lang="en" sz="1800" b="1" i="0" u="none" strike="noStrike" cap="none">
                <a:solidFill>
                  <a:schemeClr val="accent4"/>
                </a:solidFill>
                <a:latin typeface="Calibri"/>
                <a:ea typeface="Calibri"/>
                <a:cs typeface="Calibri"/>
                <a:sym typeface="Calibri"/>
              </a:rPr>
              <a:t>Savings</a:t>
            </a:r>
            <a:endParaRPr sz="1800" b="1" i="0" u="none" strike="noStrike" cap="none">
              <a:solidFill>
                <a:schemeClr val="accent4"/>
              </a:solidFill>
              <a:latin typeface="Calibri"/>
              <a:ea typeface="Calibri"/>
              <a:cs typeface="Calibri"/>
              <a:sym typeface="Calibri"/>
            </a:endParaRPr>
          </a:p>
        </p:txBody>
      </p:sp>
      <p:sp>
        <p:nvSpPr>
          <p:cNvPr id="395" name="Google Shape;395;p37"/>
          <p:cNvSpPr txBox="1"/>
          <p:nvPr/>
        </p:nvSpPr>
        <p:spPr>
          <a:xfrm>
            <a:off x="2101850" y="3243232"/>
            <a:ext cx="2799600" cy="368131"/>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rgbClr val="000000"/>
              </a:buClr>
              <a:buSzPts val="1800"/>
              <a:buFont typeface="Arial"/>
              <a:buNone/>
            </a:pPr>
            <a:r>
              <a:rPr lang="en" sz="1800" b="1" i="0" u="none" strike="noStrike" cap="none">
                <a:solidFill>
                  <a:schemeClr val="accent4"/>
                </a:solidFill>
                <a:latin typeface="Calibri"/>
                <a:ea typeface="Calibri"/>
                <a:cs typeface="Calibri"/>
                <a:sym typeface="Calibri"/>
              </a:rPr>
              <a:t>One time cost of migrating microservices</a:t>
            </a:r>
            <a:endParaRPr sz="1800" b="1" i="0" u="none" strike="noStrike" cap="none">
              <a:solidFill>
                <a:schemeClr val="accent4"/>
              </a:solidFill>
              <a:latin typeface="Calibri"/>
              <a:ea typeface="Calibri"/>
              <a:cs typeface="Calibri"/>
              <a:sym typeface="Calibri"/>
            </a:endParaRPr>
          </a:p>
        </p:txBody>
      </p:sp>
      <p:sp>
        <p:nvSpPr>
          <p:cNvPr id="396" name="Google Shape;396;p37"/>
          <p:cNvSpPr txBox="1"/>
          <p:nvPr/>
        </p:nvSpPr>
        <p:spPr>
          <a:xfrm>
            <a:off x="2717800" y="3998882"/>
            <a:ext cx="2183649" cy="368131"/>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rgbClr val="000000"/>
              </a:buClr>
              <a:buSzPts val="1800"/>
              <a:buFont typeface="Arial"/>
              <a:buNone/>
            </a:pPr>
            <a:r>
              <a:rPr lang="en" sz="1800" b="1" i="0" u="none" strike="noStrike" cap="none">
                <a:solidFill>
                  <a:schemeClr val="accent4"/>
                </a:solidFill>
                <a:latin typeface="Calibri"/>
                <a:ea typeface="Calibri"/>
                <a:cs typeface="Calibri"/>
                <a:sym typeface="Calibri"/>
              </a:rPr>
              <a:t>Cost of not acting </a:t>
            </a:r>
            <a:r>
              <a:rPr lang="en" sz="1600" b="0" i="0" u="none" strike="noStrike" cap="none">
                <a:solidFill>
                  <a:schemeClr val="accent1"/>
                </a:solidFill>
                <a:latin typeface="Calibri"/>
                <a:ea typeface="Calibri"/>
                <a:cs typeface="Calibri"/>
                <a:sym typeface="Calibri"/>
              </a:rPr>
              <a:t>(per month) </a:t>
            </a:r>
            <a:endParaRPr sz="1800" b="0" i="0" u="none" strike="noStrike" cap="none">
              <a:solidFill>
                <a:schemeClr val="accent1"/>
              </a:solidFill>
              <a:latin typeface="Calibri"/>
              <a:ea typeface="Calibri"/>
              <a:cs typeface="Calibri"/>
              <a:sym typeface="Calibri"/>
            </a:endParaRPr>
          </a:p>
        </p:txBody>
      </p:sp>
      <p:pic>
        <p:nvPicPr>
          <p:cNvPr id="397" name="Google Shape;397;p37"/>
          <p:cNvPicPr preferRelativeResize="0"/>
          <p:nvPr/>
        </p:nvPicPr>
        <p:blipFill rotWithShape="1">
          <a:blip r:embed="rId3">
            <a:alphaModFix/>
          </a:blip>
          <a:srcRect/>
          <a:stretch/>
        </p:blipFill>
        <p:spPr>
          <a:xfrm>
            <a:off x="3175167" y="1140693"/>
            <a:ext cx="390342" cy="565995"/>
          </a:xfrm>
          <a:prstGeom prst="rect">
            <a:avLst/>
          </a:prstGeom>
          <a:noFill/>
          <a:ln>
            <a:noFill/>
          </a:ln>
        </p:spPr>
      </p:pic>
      <p:pic>
        <p:nvPicPr>
          <p:cNvPr id="398" name="Google Shape;398;p37"/>
          <p:cNvPicPr preferRelativeResize="0"/>
          <p:nvPr/>
        </p:nvPicPr>
        <p:blipFill rotWithShape="1">
          <a:blip r:embed="rId4">
            <a:alphaModFix/>
          </a:blip>
          <a:srcRect/>
          <a:stretch/>
        </p:blipFill>
        <p:spPr>
          <a:xfrm>
            <a:off x="4956700" y="1141158"/>
            <a:ext cx="644065" cy="526962"/>
          </a:xfrm>
          <a:prstGeom prst="rect">
            <a:avLst/>
          </a:prstGeom>
          <a:noFill/>
          <a:ln>
            <a:noFill/>
          </a:ln>
        </p:spPr>
      </p:pic>
      <p:pic>
        <p:nvPicPr>
          <p:cNvPr id="399" name="Google Shape;399;p37"/>
          <p:cNvPicPr preferRelativeResize="0"/>
          <p:nvPr/>
        </p:nvPicPr>
        <p:blipFill rotWithShape="1">
          <a:blip r:embed="rId5">
            <a:alphaModFix/>
          </a:blip>
          <a:srcRect/>
          <a:stretch/>
        </p:blipFill>
        <p:spPr>
          <a:xfrm>
            <a:off x="1403792" y="1124350"/>
            <a:ext cx="676593" cy="605030"/>
          </a:xfrm>
          <a:prstGeom prst="rect">
            <a:avLst/>
          </a:prstGeom>
          <a:noFill/>
          <a:ln>
            <a:noFill/>
          </a:ln>
        </p:spPr>
      </p:pic>
      <p:pic>
        <p:nvPicPr>
          <p:cNvPr id="3" name="Graphic 2">
            <a:extLst>
              <a:ext uri="{FF2B5EF4-FFF2-40B4-BE49-F238E27FC236}">
                <a16:creationId xmlns:a16="http://schemas.microsoft.com/office/drawing/2014/main" id="{D139470B-1189-4464-A40A-6933BBBAD9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5017" y="1183178"/>
            <a:ext cx="357814" cy="4079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6" name="Group 55">
            <a:extLst>
              <a:ext uri="{FF2B5EF4-FFF2-40B4-BE49-F238E27FC236}">
                <a16:creationId xmlns:a16="http://schemas.microsoft.com/office/drawing/2014/main" id="{E795AB4E-F39C-4814-A971-F98B630DC9B3}"/>
              </a:ext>
            </a:extLst>
          </p:cNvPr>
          <p:cNvGrpSpPr/>
          <p:nvPr/>
        </p:nvGrpSpPr>
        <p:grpSpPr>
          <a:xfrm>
            <a:off x="697691" y="2175628"/>
            <a:ext cx="7603791" cy="702280"/>
            <a:chOff x="697691" y="2569963"/>
            <a:chExt cx="7603791" cy="702280"/>
          </a:xfrm>
        </p:grpSpPr>
        <p:sp>
          <p:nvSpPr>
            <p:cNvPr id="57" name="Hexagon 56">
              <a:extLst>
                <a:ext uri="{FF2B5EF4-FFF2-40B4-BE49-F238E27FC236}">
                  <a16:creationId xmlns:a16="http://schemas.microsoft.com/office/drawing/2014/main" id="{069C6B25-6844-45FA-955D-8E50681DBDB5}"/>
                </a:ext>
              </a:extLst>
            </p:cNvPr>
            <p:cNvSpPr/>
            <p:nvPr/>
          </p:nvSpPr>
          <p:spPr>
            <a:xfrm rot="5400000">
              <a:off x="651079" y="2616575"/>
              <a:ext cx="702275" cy="609052"/>
            </a:xfrm>
            <a:prstGeom prst="hexagon">
              <a:avLst>
                <a:gd name="adj" fmla="val 29594"/>
                <a:gd name="vf" fmla="val 115470"/>
              </a:avLst>
            </a:prstGeom>
            <a:solidFill>
              <a:srgbClr val="A7E0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a:extLst>
                <a:ext uri="{FF2B5EF4-FFF2-40B4-BE49-F238E27FC236}">
                  <a16:creationId xmlns:a16="http://schemas.microsoft.com/office/drawing/2014/main" id="{E5803349-EA66-4739-A732-B8566B6C85D3}"/>
                </a:ext>
              </a:extLst>
            </p:cNvPr>
            <p:cNvSpPr/>
            <p:nvPr/>
          </p:nvSpPr>
          <p:spPr>
            <a:xfrm rot="5400000">
              <a:off x="2053496" y="2616576"/>
              <a:ext cx="702275" cy="609052"/>
            </a:xfrm>
            <a:prstGeom prst="hexagon">
              <a:avLst>
                <a:gd name="adj" fmla="val 29594"/>
                <a:gd name="vf" fmla="val 115470"/>
              </a:avLst>
            </a:prstGeom>
            <a:solidFill>
              <a:srgbClr val="A7E0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a:extLst>
                <a:ext uri="{FF2B5EF4-FFF2-40B4-BE49-F238E27FC236}">
                  <a16:creationId xmlns:a16="http://schemas.microsoft.com/office/drawing/2014/main" id="{3753E947-DB57-48CE-A6EA-4E66EFE27DA8}"/>
                </a:ext>
              </a:extLst>
            </p:cNvPr>
            <p:cNvSpPr/>
            <p:nvPr/>
          </p:nvSpPr>
          <p:spPr>
            <a:xfrm rot="5400000">
              <a:off x="3450911" y="2616577"/>
              <a:ext cx="702275" cy="609052"/>
            </a:xfrm>
            <a:prstGeom prst="hexagon">
              <a:avLst>
                <a:gd name="adj" fmla="val 29594"/>
                <a:gd name="vf" fmla="val 115470"/>
              </a:avLst>
            </a:prstGeom>
            <a:solidFill>
              <a:srgbClr val="A7E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a:extLst>
                <a:ext uri="{FF2B5EF4-FFF2-40B4-BE49-F238E27FC236}">
                  <a16:creationId xmlns:a16="http://schemas.microsoft.com/office/drawing/2014/main" id="{608616AA-4D86-4FC7-A448-3756F2DC9F59}"/>
                </a:ext>
              </a:extLst>
            </p:cNvPr>
            <p:cNvSpPr/>
            <p:nvPr/>
          </p:nvSpPr>
          <p:spPr>
            <a:xfrm rot="5400000">
              <a:off x="4849579" y="2616578"/>
              <a:ext cx="702275" cy="609052"/>
            </a:xfrm>
            <a:prstGeom prst="hexagon">
              <a:avLst>
                <a:gd name="adj" fmla="val 29594"/>
                <a:gd name="vf" fmla="val 115470"/>
              </a:avLst>
            </a:prstGeom>
            <a:solidFill>
              <a:srgbClr val="A7E0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a:extLst>
                <a:ext uri="{FF2B5EF4-FFF2-40B4-BE49-F238E27FC236}">
                  <a16:creationId xmlns:a16="http://schemas.microsoft.com/office/drawing/2014/main" id="{89F7C73A-8AF8-4FEF-A6B9-A3F03B55274E}"/>
                </a:ext>
              </a:extLst>
            </p:cNvPr>
            <p:cNvSpPr/>
            <p:nvPr/>
          </p:nvSpPr>
          <p:spPr>
            <a:xfrm rot="5400000">
              <a:off x="6246298" y="2616579"/>
              <a:ext cx="702275" cy="609052"/>
            </a:xfrm>
            <a:prstGeom prst="hexagon">
              <a:avLst>
                <a:gd name="adj" fmla="val 29594"/>
                <a:gd name="vf" fmla="val 115470"/>
              </a:avLst>
            </a:prstGeom>
            <a:solidFill>
              <a:srgbClr val="A7E0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a:extLst>
                <a:ext uri="{FF2B5EF4-FFF2-40B4-BE49-F238E27FC236}">
                  <a16:creationId xmlns:a16="http://schemas.microsoft.com/office/drawing/2014/main" id="{85A47D0D-53D9-4E9C-B363-9AA6C69B3D8B}"/>
                </a:ext>
              </a:extLst>
            </p:cNvPr>
            <p:cNvSpPr/>
            <p:nvPr/>
          </p:nvSpPr>
          <p:spPr>
            <a:xfrm rot="5400000">
              <a:off x="7645818" y="2616580"/>
              <a:ext cx="702275" cy="609052"/>
            </a:xfrm>
            <a:prstGeom prst="hexagon">
              <a:avLst>
                <a:gd name="adj" fmla="val 29594"/>
                <a:gd name="vf" fmla="val 115470"/>
              </a:avLst>
            </a:prstGeom>
            <a:solidFill>
              <a:srgbClr val="A7E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0" name="Google Shape;530;p44"/>
          <p:cNvCxnSpPr/>
          <p:nvPr/>
        </p:nvCxnSpPr>
        <p:spPr>
          <a:xfrm>
            <a:off x="992006" y="2523696"/>
            <a:ext cx="7008111" cy="0"/>
          </a:xfrm>
          <a:prstGeom prst="straightConnector1">
            <a:avLst/>
          </a:prstGeom>
          <a:noFill/>
          <a:ln w="19050" cap="flat" cmpd="sng">
            <a:solidFill>
              <a:schemeClr val="accent1"/>
            </a:solidFill>
            <a:prstDash val="solid"/>
            <a:round/>
            <a:headEnd type="none" w="sm" len="sm"/>
            <a:tailEnd type="none" w="sm" len="sm"/>
          </a:ln>
        </p:spPr>
      </p:cxnSp>
      <p:cxnSp>
        <p:nvCxnSpPr>
          <p:cNvPr id="543" name="Google Shape;543;p44"/>
          <p:cNvCxnSpPr/>
          <p:nvPr/>
        </p:nvCxnSpPr>
        <p:spPr>
          <a:xfrm rot="10800000">
            <a:off x="3794977" y="2097140"/>
            <a:ext cx="0" cy="422836"/>
          </a:xfrm>
          <a:prstGeom prst="straightConnector1">
            <a:avLst/>
          </a:prstGeom>
          <a:noFill/>
          <a:ln w="19050" cap="flat" cmpd="sng">
            <a:solidFill>
              <a:schemeClr val="accent1"/>
            </a:solidFill>
            <a:prstDash val="solid"/>
            <a:round/>
            <a:headEnd type="none" w="sm" len="sm"/>
            <a:tailEnd type="none" w="sm" len="sm"/>
          </a:ln>
        </p:spPr>
      </p:cxnSp>
      <p:cxnSp>
        <p:nvCxnSpPr>
          <p:cNvPr id="544" name="Google Shape;544;p44"/>
          <p:cNvCxnSpPr>
            <a:cxnSpLocks/>
          </p:cNvCxnSpPr>
          <p:nvPr/>
        </p:nvCxnSpPr>
        <p:spPr>
          <a:xfrm flipV="1">
            <a:off x="2398195" y="2520196"/>
            <a:ext cx="0" cy="459587"/>
          </a:xfrm>
          <a:prstGeom prst="straightConnector1">
            <a:avLst/>
          </a:prstGeom>
          <a:noFill/>
          <a:ln w="19050" cap="flat" cmpd="sng">
            <a:solidFill>
              <a:schemeClr val="accent1"/>
            </a:solidFill>
            <a:prstDash val="solid"/>
            <a:round/>
            <a:headEnd type="none" w="sm" len="sm"/>
            <a:tailEnd type="none" w="sm" len="sm"/>
          </a:ln>
        </p:spPr>
      </p:cxnSp>
      <p:cxnSp>
        <p:nvCxnSpPr>
          <p:cNvPr id="545" name="Google Shape;545;p44"/>
          <p:cNvCxnSpPr/>
          <p:nvPr/>
        </p:nvCxnSpPr>
        <p:spPr>
          <a:xfrm rot="10800000">
            <a:off x="998786" y="2097140"/>
            <a:ext cx="0" cy="422836"/>
          </a:xfrm>
          <a:prstGeom prst="straightConnector1">
            <a:avLst/>
          </a:prstGeom>
          <a:noFill/>
          <a:ln w="19050" cap="flat" cmpd="sng">
            <a:solidFill>
              <a:schemeClr val="accent1"/>
            </a:solidFill>
            <a:prstDash val="solid"/>
            <a:round/>
            <a:headEnd type="none" w="sm" len="sm"/>
            <a:tailEnd type="none" w="sm" len="sm"/>
          </a:ln>
        </p:spPr>
      </p:cxnSp>
      <p:cxnSp>
        <p:nvCxnSpPr>
          <p:cNvPr id="546" name="Google Shape;546;p44"/>
          <p:cNvCxnSpPr>
            <a:cxnSpLocks/>
          </p:cNvCxnSpPr>
          <p:nvPr/>
        </p:nvCxnSpPr>
        <p:spPr>
          <a:xfrm flipV="1">
            <a:off x="7994129" y="2526229"/>
            <a:ext cx="0" cy="448791"/>
          </a:xfrm>
          <a:prstGeom prst="straightConnector1">
            <a:avLst/>
          </a:prstGeom>
          <a:noFill/>
          <a:ln w="19050" cap="flat" cmpd="sng">
            <a:solidFill>
              <a:schemeClr val="accent1"/>
            </a:solidFill>
            <a:prstDash val="solid"/>
            <a:round/>
            <a:headEnd type="none" w="sm" len="sm"/>
            <a:tailEnd type="none" w="sm" len="sm"/>
          </a:ln>
        </p:spPr>
      </p:cxnSp>
      <p:cxnSp>
        <p:nvCxnSpPr>
          <p:cNvPr id="547" name="Google Shape;547;p44"/>
          <p:cNvCxnSpPr>
            <a:cxnSpLocks/>
          </p:cNvCxnSpPr>
          <p:nvPr/>
        </p:nvCxnSpPr>
        <p:spPr>
          <a:xfrm flipV="1">
            <a:off x="6600523" y="2139010"/>
            <a:ext cx="0" cy="380610"/>
          </a:xfrm>
          <a:prstGeom prst="straightConnector1">
            <a:avLst/>
          </a:prstGeom>
          <a:noFill/>
          <a:ln w="19050" cap="flat" cmpd="sng">
            <a:solidFill>
              <a:schemeClr val="accent1"/>
            </a:solidFill>
            <a:prstDash val="solid"/>
            <a:round/>
            <a:headEnd type="none" w="sm" len="sm"/>
            <a:tailEnd type="none" w="sm" len="sm"/>
          </a:ln>
        </p:spPr>
      </p:cxnSp>
      <p:cxnSp>
        <p:nvCxnSpPr>
          <p:cNvPr id="548" name="Google Shape;548;p44"/>
          <p:cNvCxnSpPr>
            <a:cxnSpLocks/>
          </p:cNvCxnSpPr>
          <p:nvPr/>
        </p:nvCxnSpPr>
        <p:spPr>
          <a:xfrm flipV="1">
            <a:off x="5198027" y="2526768"/>
            <a:ext cx="0" cy="448252"/>
          </a:xfrm>
          <a:prstGeom prst="straightConnector1">
            <a:avLst/>
          </a:prstGeom>
          <a:noFill/>
          <a:ln w="19050" cap="flat" cmpd="sng">
            <a:solidFill>
              <a:schemeClr val="accent1"/>
            </a:solidFill>
            <a:prstDash val="solid"/>
            <a:round/>
            <a:headEnd type="none" w="sm" len="sm"/>
            <a:tailEnd type="none" w="sm" len="sm"/>
          </a:ln>
        </p:spPr>
      </p:cxnSp>
      <p:sp>
        <p:nvSpPr>
          <p:cNvPr id="514" name="Google Shape;514;p44"/>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900"/>
              <a:buNone/>
            </a:pPr>
            <a:r>
              <a:rPr lang="en"/>
              <a:t>Evaluating Epsagon is Easy</a:t>
            </a:r>
            <a:endParaRPr/>
          </a:p>
        </p:txBody>
      </p:sp>
      <p:sp>
        <p:nvSpPr>
          <p:cNvPr id="515" name="Google Shape;515;p44"/>
          <p:cNvSpPr txBox="1"/>
          <p:nvPr/>
        </p:nvSpPr>
        <p:spPr>
          <a:xfrm>
            <a:off x="876935" y="814240"/>
            <a:ext cx="5828503" cy="320229"/>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i="0" u="none" strike="noStrike" cap="none" dirty="0">
                <a:solidFill>
                  <a:schemeClr val="accent1"/>
                </a:solidFill>
                <a:latin typeface="Maven Pro"/>
                <a:ea typeface="Maven Pro"/>
                <a:cs typeface="Maven Pro"/>
                <a:sym typeface="Maven Pro"/>
              </a:rPr>
              <a:t>The evaluation process is simple and thorough</a:t>
            </a:r>
            <a:endParaRPr i="0" u="none" strike="noStrike" cap="none" dirty="0">
              <a:solidFill>
                <a:schemeClr val="accent1"/>
              </a:solidFill>
              <a:latin typeface="Maven Pro"/>
              <a:ea typeface="Maven Pro"/>
              <a:cs typeface="Maven Pro"/>
              <a:sym typeface="Maven Pro"/>
            </a:endParaRPr>
          </a:p>
        </p:txBody>
      </p:sp>
      <p:sp>
        <p:nvSpPr>
          <p:cNvPr id="516" name="Google Shape;516;p44"/>
          <p:cNvSpPr txBox="1"/>
          <p:nvPr/>
        </p:nvSpPr>
        <p:spPr>
          <a:xfrm>
            <a:off x="551446" y="1674484"/>
            <a:ext cx="1740701" cy="578693"/>
          </a:xfrm>
          <a:prstGeom prst="rect">
            <a:avLst/>
          </a:prstGeom>
          <a:noFill/>
          <a:ln>
            <a:noFill/>
          </a:ln>
        </p:spPr>
        <p:txBody>
          <a:bodyPr spcFirstLastPara="1" wrap="square" lIns="45725" tIns="22850" rIns="45725" bIns="22850" anchor="t" anchorCtr="0">
            <a:noAutofit/>
          </a:bodyPr>
          <a:lstStyle/>
          <a:p>
            <a:pPr marL="0" marR="0" lvl="0" indent="0" algn="l" rtl="0">
              <a:lnSpc>
                <a:spcPct val="80000"/>
              </a:lnSpc>
              <a:spcBef>
                <a:spcPts val="200"/>
              </a:spcBef>
              <a:spcAft>
                <a:spcPts val="0"/>
              </a:spcAft>
              <a:buClr>
                <a:srgbClr val="004A94"/>
              </a:buClr>
              <a:buSzPts val="1350"/>
              <a:buFont typeface="Arial"/>
              <a:buNone/>
            </a:pPr>
            <a:r>
              <a:rPr lang="en" sz="1200" b="1" i="0" u="none" strike="noStrike" cap="none" dirty="0">
                <a:solidFill>
                  <a:schemeClr val="accent4"/>
                </a:solidFill>
                <a:latin typeface="Maven Pro"/>
                <a:ea typeface="Maven Pro"/>
                <a:cs typeface="Maven Pro"/>
                <a:sym typeface="Maven Pro"/>
              </a:rPr>
              <a:t>Product Demo</a:t>
            </a:r>
            <a:endParaRPr dirty="0"/>
          </a:p>
          <a:p>
            <a:pPr marL="0" marR="0" lvl="0" indent="0" algn="l"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(30 minute call)</a:t>
            </a:r>
            <a:endParaRPr sz="1200" dirty="0"/>
          </a:p>
        </p:txBody>
      </p:sp>
      <p:sp>
        <p:nvSpPr>
          <p:cNvPr id="517" name="Google Shape;517;p44"/>
          <p:cNvSpPr txBox="1"/>
          <p:nvPr/>
        </p:nvSpPr>
        <p:spPr>
          <a:xfrm>
            <a:off x="2018034" y="2979344"/>
            <a:ext cx="1254818" cy="578693"/>
          </a:xfrm>
          <a:prstGeom prst="rect">
            <a:avLst/>
          </a:prstGeom>
          <a:noFill/>
          <a:ln>
            <a:noFill/>
          </a:ln>
        </p:spPr>
        <p:txBody>
          <a:bodyPr spcFirstLastPara="1" wrap="square" lIns="45725" tIns="22850" rIns="45725" bIns="22850" anchor="t" anchorCtr="0">
            <a:noAutofit/>
          </a:bodyPr>
          <a:lstStyle/>
          <a:p>
            <a:pPr marL="0" marR="0" lvl="0" indent="0" algn="l" rtl="0">
              <a:lnSpc>
                <a:spcPct val="80000"/>
              </a:lnSpc>
              <a:spcBef>
                <a:spcPts val="200"/>
              </a:spcBef>
              <a:spcAft>
                <a:spcPts val="0"/>
              </a:spcAft>
              <a:buClr>
                <a:srgbClr val="004A94"/>
              </a:buClr>
              <a:buSzPts val="1350"/>
              <a:buFont typeface="Arial"/>
              <a:buNone/>
            </a:pPr>
            <a:r>
              <a:rPr lang="en" sz="1200" b="1" i="0" u="none" strike="noStrike" cap="none" dirty="0">
                <a:solidFill>
                  <a:schemeClr val="accent4"/>
                </a:solidFill>
                <a:latin typeface="Maven Pro"/>
                <a:ea typeface="Maven Pro"/>
                <a:cs typeface="Maven Pro"/>
                <a:sym typeface="Maven Pro"/>
              </a:rPr>
              <a:t>POC Outline &amp; Tech Support</a:t>
            </a:r>
            <a:endParaRPr dirty="0"/>
          </a:p>
          <a:p>
            <a:pPr marL="0" marR="0" lvl="0" indent="0" algn="l"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(45 minute call)</a:t>
            </a:r>
            <a:endParaRPr sz="1200" dirty="0"/>
          </a:p>
        </p:txBody>
      </p:sp>
      <p:sp>
        <p:nvSpPr>
          <p:cNvPr id="518" name="Google Shape;518;p44"/>
          <p:cNvSpPr txBox="1"/>
          <p:nvPr/>
        </p:nvSpPr>
        <p:spPr>
          <a:xfrm>
            <a:off x="3352990" y="1674484"/>
            <a:ext cx="2136961" cy="626744"/>
          </a:xfrm>
          <a:prstGeom prst="rect">
            <a:avLst/>
          </a:prstGeom>
          <a:noFill/>
          <a:ln>
            <a:noFill/>
          </a:ln>
        </p:spPr>
        <p:txBody>
          <a:bodyPr spcFirstLastPara="1" wrap="square" lIns="45725" tIns="22850" rIns="45725" bIns="22850" anchor="t" anchorCtr="0">
            <a:noAutofit/>
          </a:bodyPr>
          <a:lstStyle/>
          <a:p>
            <a:pPr marL="0" marR="0" lvl="0" indent="0" algn="l" rtl="0">
              <a:lnSpc>
                <a:spcPct val="80000"/>
              </a:lnSpc>
              <a:spcBef>
                <a:spcPts val="200"/>
              </a:spcBef>
              <a:spcAft>
                <a:spcPts val="0"/>
              </a:spcAft>
              <a:buClr>
                <a:srgbClr val="004A94"/>
              </a:buClr>
              <a:buSzPts val="1350"/>
              <a:buFont typeface="Arial"/>
              <a:buNone/>
            </a:pPr>
            <a:r>
              <a:rPr lang="en" sz="1200" b="1" i="0" u="none" strike="noStrike" cap="none">
                <a:solidFill>
                  <a:schemeClr val="accent4"/>
                </a:solidFill>
                <a:latin typeface="Maven Pro"/>
                <a:ea typeface="Maven Pro"/>
                <a:cs typeface="Maven Pro"/>
                <a:sym typeface="Maven Pro"/>
              </a:rPr>
              <a:t>Epsagon implemented into pre-pod environment</a:t>
            </a:r>
            <a:endParaRPr/>
          </a:p>
        </p:txBody>
      </p:sp>
      <p:sp>
        <p:nvSpPr>
          <p:cNvPr id="519" name="Google Shape;519;p44"/>
          <p:cNvSpPr txBox="1"/>
          <p:nvPr/>
        </p:nvSpPr>
        <p:spPr>
          <a:xfrm>
            <a:off x="4819117" y="2979344"/>
            <a:ext cx="1854327" cy="573930"/>
          </a:xfrm>
          <a:prstGeom prst="rect">
            <a:avLst/>
          </a:prstGeom>
          <a:noFill/>
          <a:ln>
            <a:noFill/>
          </a:ln>
        </p:spPr>
        <p:txBody>
          <a:bodyPr spcFirstLastPara="1" wrap="square" lIns="45725" tIns="22850" rIns="45725" bIns="22850" anchor="t" anchorCtr="0">
            <a:noAutofit/>
          </a:bodyPr>
          <a:lstStyle/>
          <a:p>
            <a:pPr marL="0" marR="0" lvl="0" indent="0" algn="l" rtl="0">
              <a:lnSpc>
                <a:spcPct val="80000"/>
              </a:lnSpc>
              <a:spcBef>
                <a:spcPts val="200"/>
              </a:spcBef>
              <a:spcAft>
                <a:spcPts val="0"/>
              </a:spcAft>
              <a:buClr>
                <a:srgbClr val="004A94"/>
              </a:buClr>
              <a:buSzPts val="1350"/>
              <a:buFont typeface="Arial"/>
              <a:buNone/>
            </a:pPr>
            <a:r>
              <a:rPr lang="en" sz="1200" b="1" i="0" u="none" strike="noStrike" cap="none" dirty="0">
                <a:solidFill>
                  <a:schemeClr val="accent4"/>
                </a:solidFill>
                <a:latin typeface="Maven Pro"/>
                <a:ea typeface="Maven Pro"/>
                <a:cs typeface="Maven Pro"/>
                <a:sym typeface="Maven Pro"/>
              </a:rPr>
              <a:t>Best practices session</a:t>
            </a:r>
            <a:endParaRPr dirty="0"/>
          </a:p>
          <a:p>
            <a:pPr marL="0" marR="0" lvl="0" indent="0" algn="l"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(60 minute call)</a:t>
            </a:r>
            <a:endParaRPr sz="1200" dirty="0"/>
          </a:p>
        </p:txBody>
      </p:sp>
      <p:sp>
        <p:nvSpPr>
          <p:cNvPr id="520" name="Google Shape;520;p44"/>
          <p:cNvSpPr txBox="1"/>
          <p:nvPr/>
        </p:nvSpPr>
        <p:spPr>
          <a:xfrm>
            <a:off x="6142398" y="1647366"/>
            <a:ext cx="1959340" cy="487317"/>
          </a:xfrm>
          <a:prstGeom prst="rect">
            <a:avLst/>
          </a:prstGeom>
          <a:noFill/>
          <a:ln>
            <a:noFill/>
          </a:ln>
        </p:spPr>
        <p:txBody>
          <a:bodyPr spcFirstLastPara="1" wrap="square" lIns="45725" tIns="22850" rIns="45725" bIns="22850" anchor="t" anchorCtr="0">
            <a:noAutofit/>
          </a:bodyPr>
          <a:lstStyle/>
          <a:p>
            <a:pPr marL="0" marR="0" lvl="0" indent="0" algn="l" rtl="0">
              <a:lnSpc>
                <a:spcPct val="80000"/>
              </a:lnSpc>
              <a:spcBef>
                <a:spcPts val="200"/>
              </a:spcBef>
              <a:spcAft>
                <a:spcPts val="0"/>
              </a:spcAft>
              <a:buClr>
                <a:srgbClr val="004A94"/>
              </a:buClr>
              <a:buSzPts val="1350"/>
              <a:buFont typeface="Arial"/>
              <a:buNone/>
            </a:pPr>
            <a:r>
              <a:rPr lang="en" sz="1200" b="1" i="0" u="none" strike="noStrike" cap="none">
                <a:solidFill>
                  <a:schemeClr val="accent4"/>
                </a:solidFill>
                <a:latin typeface="Maven Pro"/>
                <a:ea typeface="Maven Pro"/>
                <a:cs typeface="Maven Pro"/>
                <a:sym typeface="Maven Pro"/>
              </a:rPr>
              <a:t>Epsagon implemented into prod environment </a:t>
            </a:r>
            <a:r>
              <a:rPr lang="en" sz="1000" b="1" i="0" u="none" strike="noStrike" cap="none">
                <a:solidFill>
                  <a:schemeClr val="accent4"/>
                </a:solidFill>
                <a:latin typeface="Maven Pro"/>
                <a:ea typeface="Maven Pro"/>
                <a:cs typeface="Maven Pro"/>
                <a:sym typeface="Maven Pro"/>
              </a:rPr>
              <a:t>(optional)</a:t>
            </a:r>
            <a:endParaRPr sz="1200" b="1" i="0" u="none" strike="noStrike" cap="none">
              <a:solidFill>
                <a:schemeClr val="accent4"/>
              </a:solidFill>
              <a:latin typeface="Maven Pro"/>
              <a:ea typeface="Maven Pro"/>
              <a:cs typeface="Maven Pro"/>
              <a:sym typeface="Maven Pro"/>
            </a:endParaRPr>
          </a:p>
        </p:txBody>
      </p:sp>
      <p:sp>
        <p:nvSpPr>
          <p:cNvPr id="521" name="Google Shape;521;p44"/>
          <p:cNvSpPr txBox="1"/>
          <p:nvPr/>
        </p:nvSpPr>
        <p:spPr>
          <a:xfrm>
            <a:off x="7554540" y="2979344"/>
            <a:ext cx="1383398" cy="578693"/>
          </a:xfrm>
          <a:prstGeom prst="rect">
            <a:avLst/>
          </a:prstGeom>
          <a:noFill/>
          <a:ln>
            <a:noFill/>
          </a:ln>
        </p:spPr>
        <p:txBody>
          <a:bodyPr spcFirstLastPara="1" wrap="square" lIns="45725" tIns="22850" rIns="45725" bIns="22850" anchor="t" anchorCtr="0">
            <a:noAutofit/>
          </a:bodyPr>
          <a:lstStyle/>
          <a:p>
            <a:pPr marL="0" marR="0" lvl="0" indent="0" algn="l" rtl="0">
              <a:lnSpc>
                <a:spcPct val="80000"/>
              </a:lnSpc>
              <a:spcBef>
                <a:spcPts val="200"/>
              </a:spcBef>
              <a:spcAft>
                <a:spcPts val="0"/>
              </a:spcAft>
              <a:buClr>
                <a:srgbClr val="004A94"/>
              </a:buClr>
              <a:buSzPts val="1350"/>
              <a:buFont typeface="Arial"/>
              <a:buNone/>
            </a:pPr>
            <a:r>
              <a:rPr lang="en" sz="1200" b="1" i="0" u="none" strike="noStrike" cap="none" dirty="0">
                <a:solidFill>
                  <a:schemeClr val="accent4"/>
                </a:solidFill>
                <a:latin typeface="Maven Pro"/>
                <a:ea typeface="Maven Pro"/>
                <a:cs typeface="Maven Pro"/>
                <a:sym typeface="Maven Pro"/>
              </a:rPr>
              <a:t>Product Sebrief</a:t>
            </a:r>
            <a:endParaRPr sz="1200" b="1" i="0" u="none" strike="noStrike" cap="none" dirty="0">
              <a:solidFill>
                <a:schemeClr val="accent4"/>
              </a:solidFill>
              <a:latin typeface="Maven Pro"/>
              <a:ea typeface="Maven Pro"/>
              <a:cs typeface="Maven Pro"/>
              <a:sym typeface="Maven Pro"/>
            </a:endParaRPr>
          </a:p>
          <a:p>
            <a:pPr marL="0" marR="0" lvl="0" indent="0" algn="l"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(60 minute call)</a:t>
            </a:r>
            <a:endParaRPr sz="1200" dirty="0"/>
          </a:p>
        </p:txBody>
      </p:sp>
      <p:sp>
        <p:nvSpPr>
          <p:cNvPr id="531" name="Google Shape;531;p44"/>
          <p:cNvSpPr/>
          <p:nvPr/>
        </p:nvSpPr>
        <p:spPr>
          <a:xfrm>
            <a:off x="948798" y="2473709"/>
            <a:ext cx="99976" cy="999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2" name="Google Shape;532;p44"/>
          <p:cNvSpPr/>
          <p:nvPr/>
        </p:nvSpPr>
        <p:spPr>
          <a:xfrm>
            <a:off x="7944598" y="2473709"/>
            <a:ext cx="99976" cy="999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3" name="Google Shape;533;p44"/>
          <p:cNvSpPr/>
          <p:nvPr/>
        </p:nvSpPr>
        <p:spPr>
          <a:xfrm>
            <a:off x="6550861" y="2473709"/>
            <a:ext cx="99976" cy="999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4" name="Google Shape;534;p44"/>
          <p:cNvSpPr/>
          <p:nvPr/>
        </p:nvSpPr>
        <p:spPr>
          <a:xfrm>
            <a:off x="5150345" y="2473709"/>
            <a:ext cx="99976" cy="999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5" name="Google Shape;535;p44"/>
          <p:cNvSpPr/>
          <p:nvPr/>
        </p:nvSpPr>
        <p:spPr>
          <a:xfrm>
            <a:off x="3749829" y="2473709"/>
            <a:ext cx="99976" cy="999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6" name="Google Shape;536;p44"/>
          <p:cNvSpPr/>
          <p:nvPr/>
        </p:nvSpPr>
        <p:spPr>
          <a:xfrm>
            <a:off x="2349313" y="2473709"/>
            <a:ext cx="99976" cy="9997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7" name="Google Shape;537;p44"/>
          <p:cNvSpPr/>
          <p:nvPr/>
        </p:nvSpPr>
        <p:spPr>
          <a:xfrm>
            <a:off x="891631" y="2416545"/>
            <a:ext cx="214308" cy="214304"/>
          </a:xfrm>
          <a:prstGeom prst="ellipse">
            <a:avLst/>
          </a:prstGeom>
          <a:solidFill>
            <a:srgbClr val="595BD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8" name="Google Shape;538;p44"/>
          <p:cNvSpPr/>
          <p:nvPr/>
        </p:nvSpPr>
        <p:spPr>
          <a:xfrm>
            <a:off x="7887432" y="2416545"/>
            <a:ext cx="214308" cy="214304"/>
          </a:xfrm>
          <a:prstGeom prst="ellipse">
            <a:avLst/>
          </a:prstGeom>
          <a:solidFill>
            <a:srgbClr val="595BD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9" name="Google Shape;539;p44"/>
          <p:cNvSpPr/>
          <p:nvPr/>
        </p:nvSpPr>
        <p:spPr>
          <a:xfrm>
            <a:off x="6493694" y="2416545"/>
            <a:ext cx="214308" cy="214304"/>
          </a:xfrm>
          <a:prstGeom prst="ellipse">
            <a:avLst/>
          </a:prstGeom>
          <a:solidFill>
            <a:srgbClr val="595BD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0" name="Google Shape;540;p44"/>
          <p:cNvSpPr/>
          <p:nvPr/>
        </p:nvSpPr>
        <p:spPr>
          <a:xfrm>
            <a:off x="5093179" y="2416545"/>
            <a:ext cx="214308" cy="214304"/>
          </a:xfrm>
          <a:prstGeom prst="ellipse">
            <a:avLst/>
          </a:prstGeom>
          <a:solidFill>
            <a:srgbClr val="595BD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1" name="Google Shape;541;p44"/>
          <p:cNvSpPr/>
          <p:nvPr/>
        </p:nvSpPr>
        <p:spPr>
          <a:xfrm>
            <a:off x="3692663" y="2416545"/>
            <a:ext cx="214308" cy="214304"/>
          </a:xfrm>
          <a:prstGeom prst="ellipse">
            <a:avLst/>
          </a:prstGeom>
          <a:solidFill>
            <a:srgbClr val="595BD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2" name="Google Shape;542;p44"/>
          <p:cNvSpPr/>
          <p:nvPr/>
        </p:nvSpPr>
        <p:spPr>
          <a:xfrm>
            <a:off x="2292147" y="2416545"/>
            <a:ext cx="214308" cy="214304"/>
          </a:xfrm>
          <a:prstGeom prst="ellipse">
            <a:avLst/>
          </a:prstGeom>
          <a:solidFill>
            <a:srgbClr val="595BD0">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44"/>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900"/>
              <a:buNone/>
            </a:pPr>
            <a:r>
              <a:rPr lang="en" dirty="0"/>
              <a:t>Dedicated Resources</a:t>
            </a:r>
            <a:endParaRPr dirty="0"/>
          </a:p>
        </p:txBody>
      </p:sp>
      <p:sp>
        <p:nvSpPr>
          <p:cNvPr id="549" name="Google Shape;549;p44"/>
          <p:cNvSpPr txBox="1"/>
          <p:nvPr/>
        </p:nvSpPr>
        <p:spPr>
          <a:xfrm>
            <a:off x="725864" y="2938638"/>
            <a:ext cx="1451511" cy="721436"/>
          </a:xfrm>
          <a:prstGeom prst="rect">
            <a:avLst/>
          </a:prstGeom>
          <a:noFill/>
          <a:ln>
            <a:noFill/>
          </a:ln>
        </p:spPr>
        <p:txBody>
          <a:bodyPr spcFirstLastPara="1" wrap="square" lIns="45725" tIns="22850" rIns="45725" bIns="22850" anchor="t" anchorCtr="0">
            <a:noAutofit/>
          </a:bodyPr>
          <a:lstStyle/>
          <a:p>
            <a:pPr marL="0" marR="0" lvl="0" indent="0" algn="ctr" rtl="0">
              <a:lnSpc>
                <a:spcPct val="80000"/>
              </a:lnSpc>
              <a:spcBef>
                <a:spcPts val="200"/>
              </a:spcBef>
              <a:spcAft>
                <a:spcPts val="0"/>
              </a:spcAft>
              <a:buClr>
                <a:srgbClr val="004A94"/>
              </a:buClr>
              <a:buSzPts val="1350"/>
              <a:buFont typeface="Arial"/>
              <a:buNone/>
            </a:pPr>
            <a:r>
              <a:rPr lang="en" b="1" i="0" u="none" strike="noStrike" cap="none" dirty="0">
                <a:solidFill>
                  <a:schemeClr val="accent4"/>
                </a:solidFill>
                <a:latin typeface="Maven Pro"/>
                <a:ea typeface="Maven Pro"/>
                <a:cs typeface="Maven Pro"/>
                <a:sym typeface="Maven Pro"/>
              </a:rPr>
              <a:t>Devon Lawler</a:t>
            </a:r>
            <a:endParaRPr sz="2000" dirty="0"/>
          </a:p>
          <a:p>
            <a:pPr marL="0" marR="0" lvl="0" indent="0" algn="ctr"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Head of Sales Engineering</a:t>
            </a:r>
            <a:endParaRPr sz="1800" dirty="0"/>
          </a:p>
        </p:txBody>
      </p:sp>
      <p:sp>
        <p:nvSpPr>
          <p:cNvPr id="550" name="Google Shape;550;p44"/>
          <p:cNvSpPr txBox="1"/>
          <p:nvPr/>
        </p:nvSpPr>
        <p:spPr>
          <a:xfrm>
            <a:off x="2311448" y="2938638"/>
            <a:ext cx="1451511" cy="721436"/>
          </a:xfrm>
          <a:prstGeom prst="rect">
            <a:avLst/>
          </a:prstGeom>
          <a:noFill/>
          <a:ln>
            <a:noFill/>
          </a:ln>
        </p:spPr>
        <p:txBody>
          <a:bodyPr spcFirstLastPara="1" wrap="square" lIns="45725" tIns="22850" rIns="45725" bIns="22850" anchor="t" anchorCtr="0">
            <a:noAutofit/>
          </a:bodyPr>
          <a:lstStyle/>
          <a:p>
            <a:pPr marL="0" marR="0" lvl="0" indent="0" algn="ctr" rtl="0">
              <a:lnSpc>
                <a:spcPct val="80000"/>
              </a:lnSpc>
              <a:spcBef>
                <a:spcPts val="200"/>
              </a:spcBef>
              <a:spcAft>
                <a:spcPts val="0"/>
              </a:spcAft>
              <a:buClr>
                <a:srgbClr val="004A94"/>
              </a:buClr>
              <a:buSzPts val="1350"/>
              <a:buFont typeface="Arial"/>
              <a:buNone/>
            </a:pPr>
            <a:r>
              <a:rPr lang="en" b="1" i="0" u="none" strike="noStrike" cap="none" dirty="0">
                <a:solidFill>
                  <a:schemeClr val="accent4"/>
                </a:solidFill>
                <a:latin typeface="Maven Pro"/>
                <a:ea typeface="Maven Pro"/>
                <a:cs typeface="Maven Pro"/>
                <a:sym typeface="Maven Pro"/>
              </a:rPr>
              <a:t>Hen Peretz</a:t>
            </a:r>
            <a:endParaRPr b="1" i="0" u="none" strike="noStrike" cap="none" dirty="0">
              <a:solidFill>
                <a:schemeClr val="accent4"/>
              </a:solidFill>
              <a:latin typeface="Maven Pro"/>
              <a:ea typeface="Maven Pro"/>
              <a:cs typeface="Maven Pro"/>
              <a:sym typeface="Maven Pro"/>
            </a:endParaRPr>
          </a:p>
          <a:p>
            <a:pPr marL="0" marR="0" lvl="0" indent="0" algn="ctr"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Solutions Architect</a:t>
            </a:r>
            <a:endParaRPr sz="1800" dirty="0"/>
          </a:p>
        </p:txBody>
      </p:sp>
      <p:sp>
        <p:nvSpPr>
          <p:cNvPr id="551" name="Google Shape;551;p44"/>
          <p:cNvSpPr txBox="1"/>
          <p:nvPr/>
        </p:nvSpPr>
        <p:spPr>
          <a:xfrm>
            <a:off x="3897033" y="2938638"/>
            <a:ext cx="1451511" cy="721436"/>
          </a:xfrm>
          <a:prstGeom prst="rect">
            <a:avLst/>
          </a:prstGeom>
          <a:noFill/>
          <a:ln>
            <a:noFill/>
          </a:ln>
        </p:spPr>
        <p:txBody>
          <a:bodyPr spcFirstLastPara="1" wrap="square" lIns="45725" tIns="22850" rIns="45725" bIns="22850" anchor="t" anchorCtr="0">
            <a:noAutofit/>
          </a:bodyPr>
          <a:lstStyle/>
          <a:p>
            <a:pPr marL="0" marR="0" lvl="0" indent="0" algn="ctr" rtl="0">
              <a:lnSpc>
                <a:spcPct val="80000"/>
              </a:lnSpc>
              <a:spcBef>
                <a:spcPts val="200"/>
              </a:spcBef>
              <a:spcAft>
                <a:spcPts val="0"/>
              </a:spcAft>
              <a:buClr>
                <a:srgbClr val="004A94"/>
              </a:buClr>
              <a:buSzPts val="1350"/>
              <a:buFont typeface="Arial"/>
              <a:buNone/>
            </a:pPr>
            <a:r>
              <a:rPr lang="en" b="1" i="0" u="none" strike="noStrike" cap="none" dirty="0">
                <a:solidFill>
                  <a:schemeClr val="accent4"/>
                </a:solidFill>
                <a:latin typeface="Maven Pro"/>
                <a:ea typeface="Maven Pro"/>
                <a:cs typeface="Maven Pro"/>
                <a:sym typeface="Maven Pro"/>
              </a:rPr>
              <a:t>Ran Ribenzaft</a:t>
            </a:r>
            <a:endParaRPr b="1" i="0" u="none" strike="noStrike" cap="none" dirty="0">
              <a:solidFill>
                <a:schemeClr val="accent4"/>
              </a:solidFill>
              <a:latin typeface="Maven Pro"/>
              <a:ea typeface="Maven Pro"/>
              <a:cs typeface="Maven Pro"/>
              <a:sym typeface="Maven Pro"/>
            </a:endParaRPr>
          </a:p>
          <a:p>
            <a:pPr marL="0" marR="0" lvl="0" indent="0" algn="ctr"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CTO</a:t>
            </a:r>
            <a:endParaRPr sz="1800" dirty="0"/>
          </a:p>
        </p:txBody>
      </p:sp>
      <p:sp>
        <p:nvSpPr>
          <p:cNvPr id="552" name="Google Shape;552;p44"/>
          <p:cNvSpPr txBox="1"/>
          <p:nvPr/>
        </p:nvSpPr>
        <p:spPr>
          <a:xfrm>
            <a:off x="5482617" y="2938638"/>
            <a:ext cx="1451511" cy="721436"/>
          </a:xfrm>
          <a:prstGeom prst="rect">
            <a:avLst/>
          </a:prstGeom>
          <a:noFill/>
          <a:ln>
            <a:noFill/>
          </a:ln>
        </p:spPr>
        <p:txBody>
          <a:bodyPr spcFirstLastPara="1" wrap="square" lIns="45725" tIns="22850" rIns="45725" bIns="22850" anchor="t" anchorCtr="0">
            <a:noAutofit/>
          </a:bodyPr>
          <a:lstStyle/>
          <a:p>
            <a:pPr marL="0" marR="0" lvl="0" indent="0" algn="ctr" rtl="0">
              <a:lnSpc>
                <a:spcPct val="80000"/>
              </a:lnSpc>
              <a:spcBef>
                <a:spcPts val="200"/>
              </a:spcBef>
              <a:spcAft>
                <a:spcPts val="0"/>
              </a:spcAft>
              <a:buClr>
                <a:srgbClr val="004A94"/>
              </a:buClr>
              <a:buSzPts val="1350"/>
              <a:buFont typeface="Arial"/>
              <a:buNone/>
            </a:pPr>
            <a:r>
              <a:rPr lang="en" b="1" i="0" u="none" strike="noStrike" cap="none" dirty="0">
                <a:solidFill>
                  <a:schemeClr val="accent4"/>
                </a:solidFill>
                <a:latin typeface="Maven Pro"/>
                <a:ea typeface="Maven Pro"/>
                <a:cs typeface="Maven Pro"/>
                <a:sym typeface="Maven Pro"/>
              </a:rPr>
              <a:t>Slack Channel</a:t>
            </a:r>
            <a:endParaRPr sz="2000" dirty="0"/>
          </a:p>
          <a:p>
            <a:pPr marL="0" marR="0" lvl="0" indent="0" algn="ctr"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With 24/7 support</a:t>
            </a:r>
            <a:endParaRPr sz="1800" dirty="0"/>
          </a:p>
        </p:txBody>
      </p:sp>
      <p:sp>
        <p:nvSpPr>
          <p:cNvPr id="553" name="Google Shape;553;p44"/>
          <p:cNvSpPr txBox="1"/>
          <p:nvPr/>
        </p:nvSpPr>
        <p:spPr>
          <a:xfrm>
            <a:off x="7068202" y="2938638"/>
            <a:ext cx="1564336" cy="721436"/>
          </a:xfrm>
          <a:prstGeom prst="rect">
            <a:avLst/>
          </a:prstGeom>
          <a:noFill/>
          <a:ln>
            <a:noFill/>
          </a:ln>
        </p:spPr>
        <p:txBody>
          <a:bodyPr spcFirstLastPara="1" wrap="square" lIns="45725" tIns="22850" rIns="45725" bIns="22850" anchor="t" anchorCtr="0">
            <a:noAutofit/>
          </a:bodyPr>
          <a:lstStyle/>
          <a:p>
            <a:pPr marL="0" marR="0" lvl="0" indent="0" algn="ctr" rtl="0">
              <a:lnSpc>
                <a:spcPct val="80000"/>
              </a:lnSpc>
              <a:spcBef>
                <a:spcPts val="200"/>
              </a:spcBef>
              <a:spcAft>
                <a:spcPts val="0"/>
              </a:spcAft>
              <a:buClr>
                <a:srgbClr val="004A94"/>
              </a:buClr>
              <a:buSzPts val="1350"/>
              <a:buFont typeface="Arial"/>
              <a:buNone/>
            </a:pPr>
            <a:r>
              <a:rPr lang="en" b="1" i="0" u="none" strike="noStrike" cap="none" dirty="0">
                <a:solidFill>
                  <a:schemeClr val="accent4"/>
                </a:solidFill>
                <a:latin typeface="Maven Pro"/>
                <a:ea typeface="Maven Pro"/>
                <a:cs typeface="Maven Pro"/>
                <a:sym typeface="Maven Pro"/>
              </a:rPr>
              <a:t>Patrick Clement</a:t>
            </a:r>
            <a:endParaRPr sz="2000" dirty="0"/>
          </a:p>
          <a:p>
            <a:pPr marL="0" marR="0" lvl="0" indent="0" algn="ctr" rtl="0">
              <a:lnSpc>
                <a:spcPct val="80000"/>
              </a:lnSpc>
              <a:spcBef>
                <a:spcPts val="200"/>
              </a:spcBef>
              <a:spcAft>
                <a:spcPts val="0"/>
              </a:spcAft>
              <a:buClr>
                <a:srgbClr val="004A94"/>
              </a:buClr>
              <a:buSzPts val="1350"/>
              <a:buFont typeface="Arial"/>
              <a:buNone/>
            </a:pPr>
            <a:r>
              <a:rPr lang="en" sz="1050" b="0" i="0" u="none" strike="noStrike" cap="none" dirty="0">
                <a:solidFill>
                  <a:srgbClr val="595BD0"/>
                </a:solidFill>
                <a:latin typeface="Maven Pro"/>
                <a:ea typeface="Maven Pro"/>
                <a:cs typeface="Maven Pro"/>
                <a:sym typeface="Maven Pro"/>
              </a:rPr>
              <a:t>Account Executive</a:t>
            </a:r>
            <a:endParaRPr sz="1800" dirty="0"/>
          </a:p>
        </p:txBody>
      </p:sp>
      <p:sp>
        <p:nvSpPr>
          <p:cNvPr id="555" name="Google Shape;555;p44"/>
          <p:cNvSpPr/>
          <p:nvPr/>
        </p:nvSpPr>
        <p:spPr>
          <a:xfrm>
            <a:off x="847777" y="1651537"/>
            <a:ext cx="1207685" cy="1207685"/>
          </a:xfrm>
          <a:prstGeom prst="ellipse">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6" name="Google Shape;556;p44"/>
          <p:cNvSpPr/>
          <p:nvPr/>
        </p:nvSpPr>
        <p:spPr>
          <a:xfrm>
            <a:off x="2433363" y="1651537"/>
            <a:ext cx="1207685" cy="1207685"/>
          </a:xfrm>
          <a:prstGeom prst="ellipse">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7" name="Google Shape;557;p44"/>
          <p:cNvSpPr/>
          <p:nvPr/>
        </p:nvSpPr>
        <p:spPr>
          <a:xfrm>
            <a:off x="4018947" y="1651537"/>
            <a:ext cx="1207685" cy="1207685"/>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8" name="Google Shape;558;p44"/>
          <p:cNvSpPr/>
          <p:nvPr/>
        </p:nvSpPr>
        <p:spPr>
          <a:xfrm>
            <a:off x="5597045" y="1651537"/>
            <a:ext cx="1207685" cy="1207685"/>
          </a:xfrm>
          <a:prstGeom prst="ellipse">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9" name="Google Shape;559;p44"/>
          <p:cNvSpPr/>
          <p:nvPr/>
        </p:nvSpPr>
        <p:spPr>
          <a:xfrm>
            <a:off x="7221172" y="1651537"/>
            <a:ext cx="1207685" cy="1207685"/>
          </a:xfrm>
          <a:prstGeom prst="ellipse">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Graphic 2">
            <a:extLst>
              <a:ext uri="{FF2B5EF4-FFF2-40B4-BE49-F238E27FC236}">
                <a16:creationId xmlns:a16="http://schemas.microsoft.com/office/drawing/2014/main" id="{905CF8F7-FDC6-4F48-A6DF-8903159D99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2973" y="1951000"/>
            <a:ext cx="650798" cy="650798"/>
          </a:xfrm>
          <a:prstGeom prst="rect">
            <a:avLst/>
          </a:prstGeom>
        </p:spPr>
      </p:pic>
    </p:spTree>
    <p:extLst>
      <p:ext uri="{BB962C8B-B14F-4D97-AF65-F5344CB8AC3E}">
        <p14:creationId xmlns:p14="http://schemas.microsoft.com/office/powerpoint/2010/main" val="31485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body" idx="1"/>
          </p:nvPr>
        </p:nvSpPr>
        <p:spPr>
          <a:prstGeom prst="rect">
            <a:avLst/>
          </a:prstGeom>
        </p:spPr>
        <p:txBody>
          <a:bodyPr spcFirstLastPara="1" wrap="square" lIns="45725" tIns="22850" rIns="45725" bIns="22850" anchor="t" anchorCtr="0">
            <a:noAutofit/>
          </a:bodyPr>
          <a:lstStyle/>
          <a:p>
            <a:pPr marL="0" lvl="0" indent="0" algn="l" rtl="0">
              <a:spcBef>
                <a:spcPts val="200"/>
              </a:spcBef>
              <a:spcAft>
                <a:spcPts val="0"/>
              </a:spcAft>
              <a:buNone/>
            </a:pPr>
            <a:r>
              <a:rPr lang="en" dirty="0"/>
              <a:t>Evaluating Epsagon is Easy</a:t>
            </a:r>
            <a:endParaRPr dirty="0"/>
          </a:p>
        </p:txBody>
      </p:sp>
      <p:sp>
        <p:nvSpPr>
          <p:cNvPr id="25" name="Google Shape;258;p50">
            <a:extLst>
              <a:ext uri="{FF2B5EF4-FFF2-40B4-BE49-F238E27FC236}">
                <a16:creationId xmlns:a16="http://schemas.microsoft.com/office/drawing/2014/main" id="{4A5DBE3B-AD2C-40F7-AEDD-521159BDCE42}"/>
              </a:ext>
            </a:extLst>
          </p:cNvPr>
          <p:cNvSpPr txBox="1">
            <a:spLocks/>
          </p:cNvSpPr>
          <p:nvPr/>
        </p:nvSpPr>
        <p:spPr>
          <a:xfrm>
            <a:off x="661035" y="1247892"/>
            <a:ext cx="1630405"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nSpc>
                <a:spcPct val="80000"/>
              </a:lnSpc>
            </a:pPr>
            <a:r>
              <a:rPr lang="en-US" sz="1200" b="1" dirty="0">
                <a:solidFill>
                  <a:schemeClr val="accent4"/>
                </a:solidFill>
              </a:rPr>
              <a:t>Product Demo</a:t>
            </a:r>
          </a:p>
          <a:p>
            <a:pPr marL="0" indent="0">
              <a:lnSpc>
                <a:spcPct val="80000"/>
              </a:lnSpc>
            </a:pPr>
            <a:r>
              <a:rPr lang="en-US" sz="1100" dirty="0"/>
              <a:t>(30 minute call)</a:t>
            </a:r>
          </a:p>
        </p:txBody>
      </p:sp>
      <p:sp>
        <p:nvSpPr>
          <p:cNvPr id="27" name="Google Shape;258;p50">
            <a:extLst>
              <a:ext uri="{FF2B5EF4-FFF2-40B4-BE49-F238E27FC236}">
                <a16:creationId xmlns:a16="http://schemas.microsoft.com/office/drawing/2014/main" id="{B9415212-DE49-4A79-B36E-047B46722E43}"/>
              </a:ext>
            </a:extLst>
          </p:cNvPr>
          <p:cNvSpPr txBox="1">
            <a:spLocks/>
          </p:cNvSpPr>
          <p:nvPr/>
        </p:nvSpPr>
        <p:spPr>
          <a:xfrm>
            <a:off x="2034696" y="2397700"/>
            <a:ext cx="1175309"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nSpc>
                <a:spcPct val="80000"/>
              </a:lnSpc>
            </a:pPr>
            <a:r>
              <a:rPr lang="en-US" sz="1200" b="1" dirty="0">
                <a:solidFill>
                  <a:schemeClr val="accent4"/>
                </a:solidFill>
              </a:rPr>
              <a:t>POC Outline &amp; Tech Support</a:t>
            </a:r>
          </a:p>
          <a:p>
            <a:pPr marL="0" indent="0">
              <a:lnSpc>
                <a:spcPct val="80000"/>
              </a:lnSpc>
            </a:pPr>
            <a:r>
              <a:rPr lang="en-US" sz="1100" dirty="0"/>
              <a:t>(45 minute call)</a:t>
            </a:r>
          </a:p>
        </p:txBody>
      </p:sp>
      <p:sp>
        <p:nvSpPr>
          <p:cNvPr id="30" name="Google Shape;258;p50">
            <a:extLst>
              <a:ext uri="{FF2B5EF4-FFF2-40B4-BE49-F238E27FC236}">
                <a16:creationId xmlns:a16="http://schemas.microsoft.com/office/drawing/2014/main" id="{FEB7291F-DA15-4179-907B-D8C878624C98}"/>
              </a:ext>
            </a:extLst>
          </p:cNvPr>
          <p:cNvSpPr txBox="1">
            <a:spLocks/>
          </p:cNvSpPr>
          <p:nvPr/>
        </p:nvSpPr>
        <p:spPr>
          <a:xfrm>
            <a:off x="3285065" y="1247892"/>
            <a:ext cx="2001557" cy="587032"/>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nSpc>
                <a:spcPct val="80000"/>
              </a:lnSpc>
            </a:pPr>
            <a:r>
              <a:rPr lang="en-US" sz="1200" b="1" dirty="0">
                <a:solidFill>
                  <a:schemeClr val="accent4"/>
                </a:solidFill>
              </a:rPr>
              <a:t>Epsagon implemented into pre-pod environment</a:t>
            </a:r>
          </a:p>
        </p:txBody>
      </p:sp>
      <p:sp>
        <p:nvSpPr>
          <p:cNvPr id="31" name="Google Shape;258;p50">
            <a:extLst>
              <a:ext uri="{FF2B5EF4-FFF2-40B4-BE49-F238E27FC236}">
                <a16:creationId xmlns:a16="http://schemas.microsoft.com/office/drawing/2014/main" id="{A3164BBE-3ED7-4DAF-9877-F722D8102A1E}"/>
              </a:ext>
            </a:extLst>
          </p:cNvPr>
          <p:cNvSpPr txBox="1">
            <a:spLocks/>
          </p:cNvSpPr>
          <p:nvPr/>
        </p:nvSpPr>
        <p:spPr>
          <a:xfrm>
            <a:off x="4658294" y="2397700"/>
            <a:ext cx="1736832" cy="537564"/>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nSpc>
                <a:spcPct val="80000"/>
              </a:lnSpc>
            </a:pPr>
            <a:r>
              <a:rPr lang="en-US" sz="1200" b="1" dirty="0">
                <a:solidFill>
                  <a:schemeClr val="accent4"/>
                </a:solidFill>
              </a:rPr>
              <a:t>Best practices session</a:t>
            </a:r>
          </a:p>
          <a:p>
            <a:pPr marL="0" indent="0">
              <a:lnSpc>
                <a:spcPct val="80000"/>
              </a:lnSpc>
            </a:pPr>
            <a:r>
              <a:rPr lang="en-US" sz="1100" dirty="0"/>
              <a:t>(60 minute call)</a:t>
            </a:r>
          </a:p>
        </p:txBody>
      </p:sp>
      <p:sp>
        <p:nvSpPr>
          <p:cNvPr id="32" name="Google Shape;258;p50">
            <a:extLst>
              <a:ext uri="{FF2B5EF4-FFF2-40B4-BE49-F238E27FC236}">
                <a16:creationId xmlns:a16="http://schemas.microsoft.com/office/drawing/2014/main" id="{E3248478-B39F-4890-82CE-9348055F6782}"/>
              </a:ext>
            </a:extLst>
          </p:cNvPr>
          <p:cNvSpPr txBox="1">
            <a:spLocks/>
          </p:cNvSpPr>
          <p:nvPr/>
        </p:nvSpPr>
        <p:spPr>
          <a:xfrm>
            <a:off x="5897728" y="1222492"/>
            <a:ext cx="1835191" cy="793581"/>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nSpc>
                <a:spcPct val="80000"/>
              </a:lnSpc>
            </a:pPr>
            <a:r>
              <a:rPr lang="en-US" sz="1200" b="1" dirty="0">
                <a:solidFill>
                  <a:schemeClr val="accent4"/>
                </a:solidFill>
              </a:rPr>
              <a:t>Epsagon implemented into prod environment </a:t>
            </a:r>
            <a:r>
              <a:rPr lang="en-US" sz="1000" b="1" dirty="0">
                <a:solidFill>
                  <a:schemeClr val="accent4"/>
                </a:solidFill>
              </a:rPr>
              <a:t>(optional)</a:t>
            </a:r>
            <a:endParaRPr lang="en-US" sz="1200" b="1" dirty="0">
              <a:solidFill>
                <a:schemeClr val="accent4"/>
              </a:solidFill>
            </a:endParaRPr>
          </a:p>
        </p:txBody>
      </p:sp>
      <p:sp>
        <p:nvSpPr>
          <p:cNvPr id="33" name="Google Shape;258;p50">
            <a:extLst>
              <a:ext uri="{FF2B5EF4-FFF2-40B4-BE49-F238E27FC236}">
                <a16:creationId xmlns:a16="http://schemas.microsoft.com/office/drawing/2014/main" id="{DB462291-E5A6-4250-81E2-909C4B4B9313}"/>
              </a:ext>
            </a:extLst>
          </p:cNvPr>
          <p:cNvSpPr txBox="1">
            <a:spLocks/>
          </p:cNvSpPr>
          <p:nvPr/>
        </p:nvSpPr>
        <p:spPr>
          <a:xfrm>
            <a:off x="7220392" y="2397700"/>
            <a:ext cx="1630405"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nSpc>
                <a:spcPct val="80000"/>
              </a:lnSpc>
            </a:pPr>
            <a:r>
              <a:rPr lang="en-US" sz="1200" b="1" dirty="0">
                <a:solidFill>
                  <a:schemeClr val="accent4"/>
                </a:solidFill>
              </a:rPr>
              <a:t>Product </a:t>
            </a:r>
            <a:r>
              <a:rPr lang="en-US" sz="1200" b="1" dirty="0" err="1">
                <a:solidFill>
                  <a:schemeClr val="accent4"/>
                </a:solidFill>
              </a:rPr>
              <a:t>Sebrief</a:t>
            </a:r>
            <a:endParaRPr lang="en-US" sz="1200" b="1" dirty="0">
              <a:solidFill>
                <a:schemeClr val="accent4"/>
              </a:solidFill>
            </a:endParaRPr>
          </a:p>
          <a:p>
            <a:pPr marL="0" indent="0">
              <a:lnSpc>
                <a:spcPct val="80000"/>
              </a:lnSpc>
            </a:pPr>
            <a:r>
              <a:rPr lang="en-US" sz="1100" dirty="0"/>
              <a:t>(60 minute call)</a:t>
            </a:r>
          </a:p>
        </p:txBody>
      </p:sp>
      <p:grpSp>
        <p:nvGrpSpPr>
          <p:cNvPr id="14" name="Group 13">
            <a:extLst>
              <a:ext uri="{FF2B5EF4-FFF2-40B4-BE49-F238E27FC236}">
                <a16:creationId xmlns:a16="http://schemas.microsoft.com/office/drawing/2014/main" id="{0326B8A0-B760-473A-85A7-18D915748AE6}"/>
              </a:ext>
            </a:extLst>
          </p:cNvPr>
          <p:cNvGrpSpPr/>
          <p:nvPr/>
        </p:nvGrpSpPr>
        <p:grpSpPr>
          <a:xfrm>
            <a:off x="789768" y="1716484"/>
            <a:ext cx="7132663" cy="653625"/>
            <a:chOff x="1005668" y="2217583"/>
            <a:chExt cx="7132663" cy="653625"/>
          </a:xfrm>
        </p:grpSpPr>
        <p:grpSp>
          <p:nvGrpSpPr>
            <p:cNvPr id="13" name="Group 12">
              <a:extLst>
                <a:ext uri="{FF2B5EF4-FFF2-40B4-BE49-F238E27FC236}">
                  <a16:creationId xmlns:a16="http://schemas.microsoft.com/office/drawing/2014/main" id="{01A67E31-59D2-4E98-9E5A-06AFA1B515BC}"/>
                </a:ext>
              </a:extLst>
            </p:cNvPr>
            <p:cNvGrpSpPr/>
            <p:nvPr/>
          </p:nvGrpSpPr>
          <p:grpSpPr>
            <a:xfrm>
              <a:off x="1005668" y="2217583"/>
              <a:ext cx="7132663" cy="653625"/>
              <a:chOff x="1005668" y="2217583"/>
              <a:chExt cx="7132663" cy="653625"/>
            </a:xfrm>
          </p:grpSpPr>
          <p:pic>
            <p:nvPicPr>
              <p:cNvPr id="24" name="Graphic 23">
                <a:extLst>
                  <a:ext uri="{FF2B5EF4-FFF2-40B4-BE49-F238E27FC236}">
                    <a16:creationId xmlns:a16="http://schemas.microsoft.com/office/drawing/2014/main" id="{AF115759-73A3-4DE7-91B6-05D740714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62286" y="2260965"/>
                <a:ext cx="653620" cy="566855"/>
              </a:xfrm>
              <a:prstGeom prst="rect">
                <a:avLst/>
              </a:prstGeom>
            </p:spPr>
          </p:pic>
          <p:pic>
            <p:nvPicPr>
              <p:cNvPr id="38" name="Graphic 37">
                <a:extLst>
                  <a:ext uri="{FF2B5EF4-FFF2-40B4-BE49-F238E27FC236}">
                    <a16:creationId xmlns:a16="http://schemas.microsoft.com/office/drawing/2014/main" id="{A8A5AE76-FC91-4E4E-98AE-88E1D09BF3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275663" y="2260966"/>
                <a:ext cx="653620" cy="566855"/>
              </a:xfrm>
              <a:prstGeom prst="rect">
                <a:avLst/>
              </a:prstGeom>
            </p:spPr>
          </p:pic>
          <p:pic>
            <p:nvPicPr>
              <p:cNvPr id="39" name="Graphic 38">
                <a:extLst>
                  <a:ext uri="{FF2B5EF4-FFF2-40B4-BE49-F238E27FC236}">
                    <a16:creationId xmlns:a16="http://schemas.microsoft.com/office/drawing/2014/main" id="{62CD5C5E-A134-485E-BFA8-FDD5B79AA3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86317" y="2260967"/>
                <a:ext cx="653620" cy="566855"/>
              </a:xfrm>
              <a:prstGeom prst="rect">
                <a:avLst/>
              </a:prstGeom>
            </p:spPr>
          </p:pic>
          <p:pic>
            <p:nvPicPr>
              <p:cNvPr id="40" name="Graphic 39">
                <a:extLst>
                  <a:ext uri="{FF2B5EF4-FFF2-40B4-BE49-F238E27FC236}">
                    <a16:creationId xmlns:a16="http://schemas.microsoft.com/office/drawing/2014/main" id="{71C24E92-71DB-4BEA-9ECB-5D74CBAD5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892285" y="2260968"/>
                <a:ext cx="653620" cy="566855"/>
              </a:xfrm>
              <a:prstGeom prst="rect">
                <a:avLst/>
              </a:prstGeom>
            </p:spPr>
          </p:pic>
          <p:pic>
            <p:nvPicPr>
              <p:cNvPr id="41" name="Graphic 40">
                <a:extLst>
                  <a:ext uri="{FF2B5EF4-FFF2-40B4-BE49-F238E27FC236}">
                    <a16:creationId xmlns:a16="http://schemas.microsoft.com/office/drawing/2014/main" id="{253B0D1F-6B43-4938-88F6-29C47CD3F3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206906" y="2260969"/>
                <a:ext cx="653620" cy="566855"/>
              </a:xfrm>
              <a:prstGeom prst="rect">
                <a:avLst/>
              </a:prstGeom>
            </p:spPr>
          </p:pic>
          <p:pic>
            <p:nvPicPr>
              <p:cNvPr id="42" name="Graphic 41">
                <a:extLst>
                  <a:ext uri="{FF2B5EF4-FFF2-40B4-BE49-F238E27FC236}">
                    <a16:creationId xmlns:a16="http://schemas.microsoft.com/office/drawing/2014/main" id="{A9DA4882-BC50-46A8-8B2C-90592C5A4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528094" y="2260970"/>
                <a:ext cx="653620" cy="566855"/>
              </a:xfrm>
              <a:prstGeom prst="rect">
                <a:avLst/>
              </a:prstGeom>
            </p:spPr>
          </p:pic>
        </p:grpSp>
        <p:cxnSp>
          <p:nvCxnSpPr>
            <p:cNvPr id="3" name="Straight Connector 2">
              <a:extLst>
                <a:ext uri="{FF2B5EF4-FFF2-40B4-BE49-F238E27FC236}">
                  <a16:creationId xmlns:a16="http://schemas.microsoft.com/office/drawing/2014/main" id="{97BCE3DE-21FD-4C26-880F-681D69B640C8}"/>
                </a:ext>
              </a:extLst>
            </p:cNvPr>
            <p:cNvCxnSpPr>
              <a:cxnSpLocks/>
            </p:cNvCxnSpPr>
            <p:nvPr/>
          </p:nvCxnSpPr>
          <p:spPr>
            <a:xfrm>
              <a:off x="1289580" y="2544395"/>
              <a:ext cx="65640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7C3864C-4185-4A7B-8B6A-2718B084154F}"/>
                </a:ext>
              </a:extLst>
            </p:cNvPr>
            <p:cNvSpPr/>
            <p:nvPr/>
          </p:nvSpPr>
          <p:spPr>
            <a:xfrm>
              <a:off x="1249109" y="2497575"/>
              <a:ext cx="93641" cy="93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B4043D0-A4E1-432A-ADC3-AA9DB7AE6BD7}"/>
                </a:ext>
              </a:extLst>
            </p:cNvPr>
            <p:cNvSpPr/>
            <p:nvPr/>
          </p:nvSpPr>
          <p:spPr>
            <a:xfrm>
              <a:off x="7801635" y="2497575"/>
              <a:ext cx="93641" cy="93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D180B70-07C2-4933-BEB9-2FEC1BADC42F}"/>
                </a:ext>
              </a:extLst>
            </p:cNvPr>
            <p:cNvSpPr/>
            <p:nvPr/>
          </p:nvSpPr>
          <p:spPr>
            <a:xfrm>
              <a:off x="6496209" y="2497575"/>
              <a:ext cx="93641" cy="93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475EE37-7627-43DB-8805-93E1B219A8D3}"/>
                </a:ext>
              </a:extLst>
            </p:cNvPr>
            <p:cNvSpPr/>
            <p:nvPr/>
          </p:nvSpPr>
          <p:spPr>
            <a:xfrm>
              <a:off x="5184434" y="2497575"/>
              <a:ext cx="93641" cy="93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C12D470-E9C8-44C7-A685-16E6910CFDED}"/>
                </a:ext>
              </a:extLst>
            </p:cNvPr>
            <p:cNvSpPr/>
            <p:nvPr/>
          </p:nvSpPr>
          <p:spPr>
            <a:xfrm>
              <a:off x="3872659" y="2497575"/>
              <a:ext cx="93641" cy="93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B0629F3-1D93-4F46-B88E-BB1A4E8A448A}"/>
                </a:ext>
              </a:extLst>
            </p:cNvPr>
            <p:cNvSpPr/>
            <p:nvPr/>
          </p:nvSpPr>
          <p:spPr>
            <a:xfrm>
              <a:off x="2560884" y="2497575"/>
              <a:ext cx="93641" cy="936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BECE0A9-FF4C-4FD1-80C6-BCEE572ABACF}"/>
                </a:ext>
              </a:extLst>
            </p:cNvPr>
            <p:cNvSpPr/>
            <p:nvPr/>
          </p:nvSpPr>
          <p:spPr>
            <a:xfrm>
              <a:off x="1195565" y="2444033"/>
              <a:ext cx="200729" cy="200725"/>
            </a:xfrm>
            <a:prstGeom prst="ellipse">
              <a:avLst/>
            </a:prstGeom>
            <a:solidFill>
              <a:srgbClr val="595B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A172811-7EAC-4E97-83C8-5CF92840EDD1}"/>
                </a:ext>
              </a:extLst>
            </p:cNvPr>
            <p:cNvSpPr/>
            <p:nvPr/>
          </p:nvSpPr>
          <p:spPr>
            <a:xfrm>
              <a:off x="7748091" y="2444033"/>
              <a:ext cx="200729" cy="200725"/>
            </a:xfrm>
            <a:prstGeom prst="ellipse">
              <a:avLst/>
            </a:prstGeom>
            <a:solidFill>
              <a:srgbClr val="595B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339AF1E-24E8-4A51-A69C-6C2F56FFCC3D}"/>
                </a:ext>
              </a:extLst>
            </p:cNvPr>
            <p:cNvSpPr/>
            <p:nvPr/>
          </p:nvSpPr>
          <p:spPr>
            <a:xfrm>
              <a:off x="6442665" y="2444033"/>
              <a:ext cx="200729" cy="200725"/>
            </a:xfrm>
            <a:prstGeom prst="ellipse">
              <a:avLst/>
            </a:prstGeom>
            <a:solidFill>
              <a:srgbClr val="595B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D5CAECA-4AA6-4D68-A908-F9C819206AB5}"/>
                </a:ext>
              </a:extLst>
            </p:cNvPr>
            <p:cNvSpPr/>
            <p:nvPr/>
          </p:nvSpPr>
          <p:spPr>
            <a:xfrm>
              <a:off x="5130890" y="2444033"/>
              <a:ext cx="200729" cy="200725"/>
            </a:xfrm>
            <a:prstGeom prst="ellipse">
              <a:avLst/>
            </a:prstGeom>
            <a:solidFill>
              <a:srgbClr val="595B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95EE8CD-9435-47CC-B84D-051D86BDF40C}"/>
                </a:ext>
              </a:extLst>
            </p:cNvPr>
            <p:cNvSpPr/>
            <p:nvPr/>
          </p:nvSpPr>
          <p:spPr>
            <a:xfrm>
              <a:off x="3819115" y="2444033"/>
              <a:ext cx="200729" cy="200725"/>
            </a:xfrm>
            <a:prstGeom prst="ellipse">
              <a:avLst/>
            </a:prstGeom>
            <a:solidFill>
              <a:srgbClr val="595B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F9C8359-12A4-4F37-95E1-36BC81332EA7}"/>
                </a:ext>
              </a:extLst>
            </p:cNvPr>
            <p:cNvSpPr/>
            <p:nvPr/>
          </p:nvSpPr>
          <p:spPr>
            <a:xfrm>
              <a:off x="2507340" y="2444033"/>
              <a:ext cx="200729" cy="200725"/>
            </a:xfrm>
            <a:prstGeom prst="ellipse">
              <a:avLst/>
            </a:prstGeom>
            <a:solidFill>
              <a:srgbClr val="595BD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1" name="Straight Connector 50">
            <a:extLst>
              <a:ext uri="{FF2B5EF4-FFF2-40B4-BE49-F238E27FC236}">
                <a16:creationId xmlns:a16="http://schemas.microsoft.com/office/drawing/2014/main" id="{3D6B2E83-229D-4DCF-9042-C61AB9298E35}"/>
              </a:ext>
            </a:extLst>
          </p:cNvPr>
          <p:cNvCxnSpPr>
            <a:cxnSpLocks/>
          </p:cNvCxnSpPr>
          <p:nvPr/>
        </p:nvCxnSpPr>
        <p:spPr>
          <a:xfrm flipV="1">
            <a:off x="3698963" y="1643767"/>
            <a:ext cx="0" cy="3960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26C73C-30D8-4478-8525-5DB655022445}"/>
              </a:ext>
            </a:extLst>
          </p:cNvPr>
          <p:cNvCxnSpPr>
            <a:cxnSpLocks/>
          </p:cNvCxnSpPr>
          <p:nvPr/>
        </p:nvCxnSpPr>
        <p:spPr>
          <a:xfrm flipV="1">
            <a:off x="2384738" y="2035556"/>
            <a:ext cx="0" cy="3600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261C0D-54C9-4694-97F7-AD89115852DE}"/>
              </a:ext>
            </a:extLst>
          </p:cNvPr>
          <p:cNvCxnSpPr>
            <a:cxnSpLocks/>
          </p:cNvCxnSpPr>
          <p:nvPr/>
        </p:nvCxnSpPr>
        <p:spPr>
          <a:xfrm flipV="1">
            <a:off x="1080030" y="1643767"/>
            <a:ext cx="0" cy="39604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A0819DD-FEFD-459E-8E9E-23D565498CDC}"/>
              </a:ext>
            </a:extLst>
          </p:cNvPr>
          <p:cNvCxnSpPr>
            <a:cxnSpLocks/>
          </p:cNvCxnSpPr>
          <p:nvPr/>
        </p:nvCxnSpPr>
        <p:spPr>
          <a:xfrm flipV="1">
            <a:off x="7632447" y="2045666"/>
            <a:ext cx="0" cy="2975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543EF9F-5254-49FD-8369-E1B297555D09}"/>
              </a:ext>
            </a:extLst>
          </p:cNvPr>
          <p:cNvCxnSpPr>
            <a:cxnSpLocks/>
          </p:cNvCxnSpPr>
          <p:nvPr/>
        </p:nvCxnSpPr>
        <p:spPr>
          <a:xfrm flipV="1">
            <a:off x="6324572" y="1743812"/>
            <a:ext cx="0" cy="2975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093975-3A54-41DA-9506-FB28533D9C1B}"/>
              </a:ext>
            </a:extLst>
          </p:cNvPr>
          <p:cNvCxnSpPr>
            <a:cxnSpLocks/>
          </p:cNvCxnSpPr>
          <p:nvPr/>
        </p:nvCxnSpPr>
        <p:spPr>
          <a:xfrm flipV="1">
            <a:off x="5007164" y="2046173"/>
            <a:ext cx="0" cy="3600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Google Shape;258;p50">
            <a:extLst>
              <a:ext uri="{FF2B5EF4-FFF2-40B4-BE49-F238E27FC236}">
                <a16:creationId xmlns:a16="http://schemas.microsoft.com/office/drawing/2014/main" id="{7BBE4A4A-3FB9-405F-9123-6677300127F1}"/>
              </a:ext>
            </a:extLst>
          </p:cNvPr>
          <p:cNvSpPr txBox="1">
            <a:spLocks/>
          </p:cNvSpPr>
          <p:nvPr/>
        </p:nvSpPr>
        <p:spPr>
          <a:xfrm>
            <a:off x="607857" y="4313274"/>
            <a:ext cx="1090542"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80000"/>
              </a:lnSpc>
            </a:pPr>
            <a:r>
              <a:rPr lang="en-US" sz="1050" b="1" dirty="0">
                <a:solidFill>
                  <a:schemeClr val="accent4"/>
                </a:solidFill>
              </a:rPr>
              <a:t>Devon Lawler</a:t>
            </a:r>
          </a:p>
          <a:p>
            <a:pPr marL="0" indent="0" algn="ctr">
              <a:lnSpc>
                <a:spcPct val="80000"/>
              </a:lnSpc>
            </a:pPr>
            <a:r>
              <a:rPr lang="en-US" sz="900" dirty="0"/>
              <a:t>Head of Sales Engineering</a:t>
            </a:r>
          </a:p>
        </p:txBody>
      </p:sp>
      <p:sp>
        <p:nvSpPr>
          <p:cNvPr id="59" name="Google Shape;258;p50">
            <a:extLst>
              <a:ext uri="{FF2B5EF4-FFF2-40B4-BE49-F238E27FC236}">
                <a16:creationId xmlns:a16="http://schemas.microsoft.com/office/drawing/2014/main" id="{54201154-8E40-4BC2-972D-308A32F140E9}"/>
              </a:ext>
            </a:extLst>
          </p:cNvPr>
          <p:cNvSpPr txBox="1">
            <a:spLocks/>
          </p:cNvSpPr>
          <p:nvPr/>
        </p:nvSpPr>
        <p:spPr>
          <a:xfrm>
            <a:off x="1799130" y="4313274"/>
            <a:ext cx="1090542"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80000"/>
              </a:lnSpc>
            </a:pPr>
            <a:r>
              <a:rPr lang="en-US" sz="1050" b="1" dirty="0">
                <a:solidFill>
                  <a:schemeClr val="accent4"/>
                </a:solidFill>
              </a:rPr>
              <a:t>Hen </a:t>
            </a:r>
            <a:r>
              <a:rPr lang="en-US" sz="1050" b="1" dirty="0" err="1">
                <a:solidFill>
                  <a:schemeClr val="accent4"/>
                </a:solidFill>
              </a:rPr>
              <a:t>Peretz</a:t>
            </a:r>
            <a:endParaRPr lang="en-US" sz="1050" b="1" dirty="0">
              <a:solidFill>
                <a:schemeClr val="accent4"/>
              </a:solidFill>
            </a:endParaRPr>
          </a:p>
          <a:p>
            <a:pPr marL="0" indent="0" algn="ctr">
              <a:lnSpc>
                <a:spcPct val="80000"/>
              </a:lnSpc>
            </a:pPr>
            <a:r>
              <a:rPr lang="en-US" sz="900" dirty="0"/>
              <a:t>Solutions Architect</a:t>
            </a:r>
          </a:p>
        </p:txBody>
      </p:sp>
      <p:sp>
        <p:nvSpPr>
          <p:cNvPr id="60" name="Google Shape;258;p50">
            <a:extLst>
              <a:ext uri="{FF2B5EF4-FFF2-40B4-BE49-F238E27FC236}">
                <a16:creationId xmlns:a16="http://schemas.microsoft.com/office/drawing/2014/main" id="{9006C4B2-0FC7-4E80-8A51-33495C0192A4}"/>
              </a:ext>
            </a:extLst>
          </p:cNvPr>
          <p:cNvSpPr txBox="1">
            <a:spLocks/>
          </p:cNvSpPr>
          <p:nvPr/>
        </p:nvSpPr>
        <p:spPr>
          <a:xfrm>
            <a:off x="2990403" y="4313274"/>
            <a:ext cx="1090542"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80000"/>
              </a:lnSpc>
            </a:pPr>
            <a:r>
              <a:rPr lang="en-US" sz="1050" b="1" dirty="0">
                <a:solidFill>
                  <a:schemeClr val="accent4"/>
                </a:solidFill>
              </a:rPr>
              <a:t>Ran </a:t>
            </a:r>
            <a:r>
              <a:rPr lang="en-US" sz="1050" b="1" dirty="0" err="1">
                <a:solidFill>
                  <a:schemeClr val="accent4"/>
                </a:solidFill>
              </a:rPr>
              <a:t>Ribenzaft</a:t>
            </a:r>
            <a:endParaRPr lang="en-US" sz="1050" b="1" dirty="0">
              <a:solidFill>
                <a:schemeClr val="accent4"/>
              </a:solidFill>
            </a:endParaRPr>
          </a:p>
          <a:p>
            <a:pPr marL="0" indent="0" algn="ctr">
              <a:lnSpc>
                <a:spcPct val="80000"/>
              </a:lnSpc>
            </a:pPr>
            <a:r>
              <a:rPr lang="en-US" sz="900" dirty="0"/>
              <a:t>CTO</a:t>
            </a:r>
          </a:p>
        </p:txBody>
      </p:sp>
      <p:sp>
        <p:nvSpPr>
          <p:cNvPr id="61" name="Google Shape;258;p50">
            <a:extLst>
              <a:ext uri="{FF2B5EF4-FFF2-40B4-BE49-F238E27FC236}">
                <a16:creationId xmlns:a16="http://schemas.microsoft.com/office/drawing/2014/main" id="{8BA201AA-B52F-45AC-AAEE-47AF6997E378}"/>
              </a:ext>
            </a:extLst>
          </p:cNvPr>
          <p:cNvSpPr txBox="1">
            <a:spLocks/>
          </p:cNvSpPr>
          <p:nvPr/>
        </p:nvSpPr>
        <p:spPr>
          <a:xfrm>
            <a:off x="4181676" y="4313274"/>
            <a:ext cx="1090542"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80000"/>
              </a:lnSpc>
            </a:pPr>
            <a:r>
              <a:rPr lang="en-US" sz="1050" b="1" dirty="0">
                <a:solidFill>
                  <a:schemeClr val="accent4"/>
                </a:solidFill>
              </a:rPr>
              <a:t>Slack Channel</a:t>
            </a:r>
          </a:p>
          <a:p>
            <a:pPr marL="0" indent="0" algn="ctr">
              <a:lnSpc>
                <a:spcPct val="80000"/>
              </a:lnSpc>
            </a:pPr>
            <a:r>
              <a:rPr lang="en-US" sz="900" dirty="0"/>
              <a:t>With 24/7 support</a:t>
            </a:r>
          </a:p>
        </p:txBody>
      </p:sp>
      <p:sp>
        <p:nvSpPr>
          <p:cNvPr id="62" name="Google Shape;258;p50">
            <a:extLst>
              <a:ext uri="{FF2B5EF4-FFF2-40B4-BE49-F238E27FC236}">
                <a16:creationId xmlns:a16="http://schemas.microsoft.com/office/drawing/2014/main" id="{78E81567-D281-4442-B456-84A51625D2FC}"/>
              </a:ext>
            </a:extLst>
          </p:cNvPr>
          <p:cNvSpPr txBox="1">
            <a:spLocks/>
          </p:cNvSpPr>
          <p:nvPr/>
        </p:nvSpPr>
        <p:spPr>
          <a:xfrm>
            <a:off x="5372949" y="4313274"/>
            <a:ext cx="1175309" cy="542026"/>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80000"/>
              </a:lnSpc>
            </a:pPr>
            <a:r>
              <a:rPr lang="en-US" sz="1050" b="1" dirty="0">
                <a:solidFill>
                  <a:schemeClr val="accent4"/>
                </a:solidFill>
              </a:rPr>
              <a:t>Patrick Clement</a:t>
            </a:r>
          </a:p>
          <a:p>
            <a:pPr marL="0" indent="0" algn="ctr">
              <a:lnSpc>
                <a:spcPct val="80000"/>
              </a:lnSpc>
            </a:pPr>
            <a:r>
              <a:rPr lang="en-US" sz="900" dirty="0"/>
              <a:t>Account Executive</a:t>
            </a:r>
          </a:p>
        </p:txBody>
      </p:sp>
      <p:sp>
        <p:nvSpPr>
          <p:cNvPr id="63" name="Google Shape;258;p50">
            <a:extLst>
              <a:ext uri="{FF2B5EF4-FFF2-40B4-BE49-F238E27FC236}">
                <a16:creationId xmlns:a16="http://schemas.microsoft.com/office/drawing/2014/main" id="{E0566341-FEAF-4236-8819-426A39402395}"/>
              </a:ext>
            </a:extLst>
          </p:cNvPr>
          <p:cNvSpPr txBox="1">
            <a:spLocks/>
          </p:cNvSpPr>
          <p:nvPr/>
        </p:nvSpPr>
        <p:spPr>
          <a:xfrm>
            <a:off x="876935" y="3164603"/>
            <a:ext cx="5828503" cy="320229"/>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200"/>
              </a:spcBef>
              <a:spcAft>
                <a:spcPts val="0"/>
              </a:spcAft>
              <a:buClr>
                <a:srgbClr val="004A94"/>
              </a:buClr>
              <a:buSzPts val="1350"/>
              <a:buFont typeface="Arial"/>
              <a:buNone/>
              <a:defRPr sz="1400" b="0"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marL="0" indent="0"/>
            <a:r>
              <a:rPr lang="en-US" sz="1800" b="1" dirty="0">
                <a:solidFill>
                  <a:schemeClr val="accent4"/>
                </a:solidFill>
              </a:rPr>
              <a:t>Dedicated Resources</a:t>
            </a:r>
            <a:endParaRPr lang="en-US" sz="1800" dirty="0">
              <a:solidFill>
                <a:schemeClr val="accent4"/>
              </a:solidFill>
            </a:endParaRPr>
          </a:p>
        </p:txBody>
      </p:sp>
      <p:sp>
        <p:nvSpPr>
          <p:cNvPr id="52" name="Oval 51">
            <a:extLst>
              <a:ext uri="{FF2B5EF4-FFF2-40B4-BE49-F238E27FC236}">
                <a16:creationId xmlns:a16="http://schemas.microsoft.com/office/drawing/2014/main" id="{094D1264-A6CC-4850-8851-5FBC74DC2956}"/>
              </a:ext>
            </a:extLst>
          </p:cNvPr>
          <p:cNvSpPr/>
          <p:nvPr/>
        </p:nvSpPr>
        <p:spPr>
          <a:xfrm>
            <a:off x="778189" y="3555619"/>
            <a:ext cx="749877" cy="74987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291A6F5-624A-452E-934B-673C35E72BEB}"/>
              </a:ext>
            </a:extLst>
          </p:cNvPr>
          <p:cNvSpPr/>
          <p:nvPr/>
        </p:nvSpPr>
        <p:spPr>
          <a:xfrm>
            <a:off x="1969463" y="3555619"/>
            <a:ext cx="749877" cy="74987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1191FCD-CFAA-4EDC-8A4F-7751141DBE75}"/>
              </a:ext>
            </a:extLst>
          </p:cNvPr>
          <p:cNvSpPr/>
          <p:nvPr/>
        </p:nvSpPr>
        <p:spPr>
          <a:xfrm>
            <a:off x="3160736" y="3555619"/>
            <a:ext cx="749877" cy="749877"/>
          </a:xfrm>
          <a:prstGeom prst="ellipse">
            <a:avLst/>
          </a:prstGeom>
          <a:blipFill>
            <a:blip r:embed="rId5">
              <a:extLst>
                <a:ext uri="{BEBA8EAE-BF5A-486C-A8C5-ECC9F3942E4B}">
                  <a14:imgProps xmlns:a14="http://schemas.microsoft.com/office/drawing/2010/main">
                    <a14:imgLayer r:embed="rId6">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3F9C04A-4BF6-45FD-A77C-38747F477868}"/>
              </a:ext>
            </a:extLst>
          </p:cNvPr>
          <p:cNvSpPr/>
          <p:nvPr/>
        </p:nvSpPr>
        <p:spPr>
          <a:xfrm>
            <a:off x="5566615" y="3555619"/>
            <a:ext cx="749877" cy="74987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0F10A756-644C-45EB-8584-9D967C54F3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5960" y="3618835"/>
            <a:ext cx="615657" cy="6156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 name="Google Shape;243;p33">
            <a:extLst>
              <a:ext uri="{FF2B5EF4-FFF2-40B4-BE49-F238E27FC236}">
                <a16:creationId xmlns:a16="http://schemas.microsoft.com/office/drawing/2014/main" id="{08F3AEBE-2DF5-41AD-BF65-8E824B91FD64}"/>
              </a:ext>
            </a:extLst>
          </p:cNvPr>
          <p:cNvPicPr preferRelativeResize="0"/>
          <p:nvPr/>
        </p:nvPicPr>
        <p:blipFill rotWithShape="1">
          <a:blip r:embed="rId3">
            <a:clrChange>
              <a:clrFrom>
                <a:srgbClr val="1A1A21">
                  <a:alpha val="12941"/>
                </a:srgbClr>
              </a:clrFrom>
              <a:clrTo>
                <a:srgbClr val="1A1A21">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Lst>
          </a:blip>
          <a:srcRect/>
          <a:stretch/>
        </p:blipFill>
        <p:spPr>
          <a:xfrm>
            <a:off x="3213787" y="1656727"/>
            <a:ext cx="3885701" cy="1759163"/>
          </a:xfrm>
          <a:prstGeom prst="rect">
            <a:avLst/>
          </a:prstGeom>
        </p:spPr>
      </p:pic>
      <p:sp>
        <p:nvSpPr>
          <p:cNvPr id="185" name="Google Shape;185;p30"/>
          <p:cNvSpPr txBox="1">
            <a:spLocks noGrp="1"/>
          </p:cNvSpPr>
          <p:nvPr>
            <p:ph type="body" idx="1"/>
          </p:nvPr>
        </p:nvSpPr>
        <p:spPr>
          <a:xfrm>
            <a:off x="801809" y="243840"/>
            <a:ext cx="7460700" cy="419100"/>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 dirty="0"/>
              <a:t>Business Modernization in the Cloud</a:t>
            </a:r>
            <a:endParaRPr dirty="0"/>
          </a:p>
        </p:txBody>
      </p:sp>
      <p:sp>
        <p:nvSpPr>
          <p:cNvPr id="186" name="Google Shape;186;p30"/>
          <p:cNvSpPr txBox="1"/>
          <p:nvPr/>
        </p:nvSpPr>
        <p:spPr>
          <a:xfrm>
            <a:off x="660597" y="2261688"/>
            <a:ext cx="1911247" cy="5908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 sz="1800" b="0" i="0" u="none" strike="noStrike" cap="none" dirty="0">
                <a:solidFill>
                  <a:schemeClr val="lt1"/>
                </a:solidFill>
                <a:latin typeface="Maven Pro"/>
                <a:ea typeface="Maven Pro"/>
                <a:cs typeface="Maven Pro"/>
                <a:sym typeface="Maven Pro"/>
              </a:rPr>
              <a:t>Get closer to your customers</a:t>
            </a:r>
            <a:endParaRPr sz="1800" b="0" i="0" u="none" strike="noStrike" cap="none" dirty="0">
              <a:solidFill>
                <a:schemeClr val="lt1"/>
              </a:solidFill>
              <a:latin typeface="Maven Pro"/>
              <a:ea typeface="Maven Pro"/>
              <a:cs typeface="Maven Pro"/>
              <a:sym typeface="Maven Pro"/>
            </a:endParaRPr>
          </a:p>
        </p:txBody>
      </p:sp>
      <p:sp>
        <p:nvSpPr>
          <p:cNvPr id="187" name="Google Shape;187;p30"/>
          <p:cNvSpPr txBox="1"/>
          <p:nvPr/>
        </p:nvSpPr>
        <p:spPr>
          <a:xfrm>
            <a:off x="1153345" y="3893442"/>
            <a:ext cx="1911247" cy="5908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 sz="1800" b="0" i="0" u="none" strike="noStrike" cap="none" dirty="0">
                <a:solidFill>
                  <a:schemeClr val="lt1"/>
                </a:solidFill>
                <a:latin typeface="Maven Pro"/>
                <a:ea typeface="Maven Pro"/>
                <a:cs typeface="Maven Pro"/>
                <a:sym typeface="Maven Pro"/>
              </a:rPr>
              <a:t>Make dumb things smart</a:t>
            </a:r>
            <a:endParaRPr sz="1800" b="0" i="0" u="none" strike="noStrike" cap="none" dirty="0">
              <a:solidFill>
                <a:schemeClr val="lt1"/>
              </a:solidFill>
              <a:latin typeface="Maven Pro"/>
              <a:ea typeface="Maven Pro"/>
              <a:cs typeface="Maven Pro"/>
              <a:sym typeface="Maven Pro"/>
            </a:endParaRPr>
          </a:p>
        </p:txBody>
      </p:sp>
      <p:sp>
        <p:nvSpPr>
          <p:cNvPr id="188" name="Google Shape;188;p30"/>
          <p:cNvSpPr txBox="1"/>
          <p:nvPr/>
        </p:nvSpPr>
        <p:spPr>
          <a:xfrm>
            <a:off x="6822968" y="2683558"/>
            <a:ext cx="1539604" cy="5908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 sz="1800" b="0" i="0" u="none" strike="noStrike" cap="none" dirty="0">
                <a:solidFill>
                  <a:schemeClr val="lt1"/>
                </a:solidFill>
                <a:latin typeface="Maven Pro"/>
                <a:ea typeface="Maven Pro"/>
                <a:cs typeface="Maven Pro"/>
                <a:sym typeface="Maven Pro"/>
              </a:rPr>
              <a:t>Make slow things fast</a:t>
            </a:r>
            <a:endParaRPr sz="1800" b="0" i="0" u="none" strike="noStrike" cap="none" dirty="0">
              <a:solidFill>
                <a:schemeClr val="lt1"/>
              </a:solidFill>
              <a:latin typeface="Maven Pro"/>
              <a:ea typeface="Maven Pro"/>
              <a:cs typeface="Maven Pro"/>
              <a:sym typeface="Maven Pro"/>
            </a:endParaRPr>
          </a:p>
        </p:txBody>
      </p:sp>
      <p:sp>
        <p:nvSpPr>
          <p:cNvPr id="189" name="Google Shape;189;p30"/>
          <p:cNvSpPr txBox="1"/>
          <p:nvPr/>
        </p:nvSpPr>
        <p:spPr>
          <a:xfrm>
            <a:off x="2706203" y="1287395"/>
            <a:ext cx="373159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a:solidFill>
                  <a:schemeClr val="lt1"/>
                </a:solidFill>
                <a:latin typeface="Maven Pro"/>
                <a:ea typeface="Maven Pro"/>
                <a:cs typeface="Maven Pro"/>
                <a:sym typeface="Maven Pro"/>
              </a:rPr>
              <a:t>“Own less, build more” means</a:t>
            </a:r>
            <a:endParaRPr sz="1800" b="1" i="0" u="none" strike="noStrike" cap="none">
              <a:solidFill>
                <a:schemeClr val="lt1"/>
              </a:solidFill>
              <a:latin typeface="Maven Pro"/>
              <a:ea typeface="Maven Pro"/>
              <a:cs typeface="Maven Pro"/>
              <a:sym typeface="Maven Pro"/>
            </a:endParaRPr>
          </a:p>
        </p:txBody>
      </p:sp>
      <p:sp>
        <p:nvSpPr>
          <p:cNvPr id="190" name="Google Shape;190;p30"/>
          <p:cNvSpPr txBox="1"/>
          <p:nvPr/>
        </p:nvSpPr>
        <p:spPr>
          <a:xfrm>
            <a:off x="1567114" y="964229"/>
            <a:ext cx="600977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a:solidFill>
                  <a:schemeClr val="lt1"/>
                </a:solidFill>
                <a:latin typeface="Maven Pro"/>
                <a:ea typeface="Maven Pro"/>
                <a:cs typeface="Maven Pro"/>
                <a:sym typeface="Maven Pro"/>
              </a:rPr>
              <a:t>The business world is transforming around cloud</a:t>
            </a:r>
            <a:endParaRPr sz="1800" b="0" i="0" u="none" strike="noStrike" cap="none">
              <a:solidFill>
                <a:schemeClr val="lt1"/>
              </a:solidFill>
              <a:latin typeface="Maven Pro"/>
              <a:ea typeface="Maven Pro"/>
              <a:cs typeface="Maven Pro"/>
              <a:sym typeface="Maven Pro"/>
            </a:endParaRPr>
          </a:p>
        </p:txBody>
      </p:sp>
      <p:pic>
        <p:nvPicPr>
          <p:cNvPr id="191" name="Google Shape;191;p30"/>
          <p:cNvPicPr preferRelativeResize="0"/>
          <p:nvPr/>
        </p:nvPicPr>
        <p:blipFill rotWithShape="1">
          <a:blip r:embed="rId5">
            <a:alphaModFix/>
          </a:blip>
          <a:srcRect/>
          <a:stretch/>
        </p:blipFill>
        <p:spPr>
          <a:xfrm>
            <a:off x="7277894" y="1907452"/>
            <a:ext cx="629752" cy="708471"/>
          </a:xfrm>
          <a:prstGeom prst="rect">
            <a:avLst/>
          </a:prstGeom>
          <a:noFill/>
          <a:ln>
            <a:noFill/>
          </a:ln>
        </p:spPr>
      </p:pic>
      <p:pic>
        <p:nvPicPr>
          <p:cNvPr id="192" name="Google Shape;192;p30"/>
          <p:cNvPicPr preferRelativeResize="0"/>
          <p:nvPr/>
        </p:nvPicPr>
        <p:blipFill rotWithShape="1">
          <a:blip r:embed="rId6">
            <a:alphaModFix/>
          </a:blip>
          <a:srcRect/>
          <a:stretch/>
        </p:blipFill>
        <p:spPr>
          <a:xfrm>
            <a:off x="1864940" y="3209308"/>
            <a:ext cx="488058" cy="637624"/>
          </a:xfrm>
          <a:prstGeom prst="rect">
            <a:avLst/>
          </a:prstGeom>
          <a:noFill/>
          <a:ln>
            <a:noFill/>
          </a:ln>
        </p:spPr>
      </p:pic>
      <p:pic>
        <p:nvPicPr>
          <p:cNvPr id="193" name="Google Shape;193;p30"/>
          <p:cNvPicPr preferRelativeResize="0"/>
          <p:nvPr/>
        </p:nvPicPr>
        <p:blipFill rotWithShape="1">
          <a:blip r:embed="rId7">
            <a:alphaModFix/>
          </a:blip>
          <a:srcRect/>
          <a:stretch/>
        </p:blipFill>
        <p:spPr>
          <a:xfrm>
            <a:off x="1191137" y="1694779"/>
            <a:ext cx="850165" cy="508589"/>
          </a:xfrm>
          <a:prstGeom prst="rect">
            <a:avLst/>
          </a:prstGeom>
          <a:noFill/>
          <a:ln>
            <a:noFill/>
          </a:ln>
        </p:spPr>
      </p:pic>
      <p:sp>
        <p:nvSpPr>
          <p:cNvPr id="184" name="Google Shape;184;p30"/>
          <p:cNvSpPr/>
          <p:nvPr/>
        </p:nvSpPr>
        <p:spPr>
          <a:xfrm>
            <a:off x="2944180" y="4262776"/>
            <a:ext cx="3680017" cy="9715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Graphic 2">
            <a:extLst>
              <a:ext uri="{FF2B5EF4-FFF2-40B4-BE49-F238E27FC236}">
                <a16:creationId xmlns:a16="http://schemas.microsoft.com/office/drawing/2014/main" id="{01B40AFA-8265-4B05-9101-C0C1121246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0754" y="1773796"/>
            <a:ext cx="874387" cy="2531119"/>
          </a:xfrm>
          <a:prstGeom prst="rect">
            <a:avLst/>
          </a:prstGeom>
        </p:spPr>
      </p:pic>
      <p:pic>
        <p:nvPicPr>
          <p:cNvPr id="4" name="Graphic 3">
            <a:extLst>
              <a:ext uri="{FF2B5EF4-FFF2-40B4-BE49-F238E27FC236}">
                <a16:creationId xmlns:a16="http://schemas.microsoft.com/office/drawing/2014/main" id="{1E2E0EB7-5898-4BBA-8DC6-66A8D1E3ED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14218" y="2770903"/>
            <a:ext cx="628946" cy="1534012"/>
          </a:xfrm>
          <a:prstGeom prst="rect">
            <a:avLst/>
          </a:prstGeom>
        </p:spPr>
      </p:pic>
      <p:pic>
        <p:nvPicPr>
          <p:cNvPr id="5" name="Graphic 4">
            <a:extLst>
              <a:ext uri="{FF2B5EF4-FFF2-40B4-BE49-F238E27FC236}">
                <a16:creationId xmlns:a16="http://schemas.microsoft.com/office/drawing/2014/main" id="{5BB58934-8AFA-4868-969C-57DCBEEBE1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13787" y="3691311"/>
            <a:ext cx="997108" cy="6136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4" name="Group 3">
            <a:extLst>
              <a:ext uri="{FF2B5EF4-FFF2-40B4-BE49-F238E27FC236}">
                <a16:creationId xmlns:a16="http://schemas.microsoft.com/office/drawing/2014/main" id="{DCB5E242-4569-4A98-8F17-E96BCEA8FE01}"/>
              </a:ext>
            </a:extLst>
          </p:cNvPr>
          <p:cNvGrpSpPr/>
          <p:nvPr/>
        </p:nvGrpSpPr>
        <p:grpSpPr>
          <a:xfrm>
            <a:off x="459186" y="1039932"/>
            <a:ext cx="8346864" cy="3357663"/>
            <a:chOff x="459186" y="1039932"/>
            <a:chExt cx="8346864" cy="3357663"/>
          </a:xfrm>
        </p:grpSpPr>
        <p:grpSp>
          <p:nvGrpSpPr>
            <p:cNvPr id="564" name="Google Shape;564;p45"/>
            <p:cNvGrpSpPr/>
            <p:nvPr/>
          </p:nvGrpSpPr>
          <p:grpSpPr>
            <a:xfrm>
              <a:off x="824493" y="1239183"/>
              <a:ext cx="7161831" cy="2880964"/>
              <a:chOff x="679713" y="972483"/>
              <a:chExt cx="7161831" cy="2880964"/>
            </a:xfrm>
          </p:grpSpPr>
          <p:pic>
            <p:nvPicPr>
              <p:cNvPr id="565" name="Google Shape;565;p45"/>
              <p:cNvPicPr preferRelativeResize="0"/>
              <p:nvPr/>
            </p:nvPicPr>
            <p:blipFill rotWithShape="1">
              <a:blip r:embed="rId3">
                <a:alphaModFix/>
              </a:blip>
              <a:srcRect/>
              <a:stretch/>
            </p:blipFill>
            <p:spPr>
              <a:xfrm rot="10800000" flipH="1">
                <a:off x="679713" y="1771948"/>
                <a:ext cx="1092886" cy="947812"/>
              </a:xfrm>
              <a:prstGeom prst="rect">
                <a:avLst/>
              </a:prstGeom>
              <a:noFill/>
              <a:ln>
                <a:noFill/>
              </a:ln>
            </p:spPr>
          </p:pic>
          <p:pic>
            <p:nvPicPr>
              <p:cNvPr id="566" name="Google Shape;566;p45"/>
              <p:cNvPicPr preferRelativeResize="0"/>
              <p:nvPr/>
            </p:nvPicPr>
            <p:blipFill rotWithShape="1">
              <a:blip r:embed="rId3">
                <a:alphaModFix/>
              </a:blip>
              <a:srcRect/>
              <a:stretch/>
            </p:blipFill>
            <p:spPr>
              <a:xfrm rot="10800000" flipH="1">
                <a:off x="1561606" y="2361805"/>
                <a:ext cx="1092886" cy="947812"/>
              </a:xfrm>
              <a:prstGeom prst="rect">
                <a:avLst/>
              </a:prstGeom>
              <a:noFill/>
              <a:ln>
                <a:noFill/>
              </a:ln>
            </p:spPr>
          </p:pic>
          <p:pic>
            <p:nvPicPr>
              <p:cNvPr id="567" name="Google Shape;567;p45"/>
              <p:cNvPicPr preferRelativeResize="0"/>
              <p:nvPr/>
            </p:nvPicPr>
            <p:blipFill rotWithShape="1">
              <a:blip r:embed="rId3">
                <a:alphaModFix/>
              </a:blip>
              <a:srcRect/>
              <a:stretch/>
            </p:blipFill>
            <p:spPr>
              <a:xfrm rot="10800000" flipH="1">
                <a:off x="2858286" y="2071498"/>
                <a:ext cx="1092886" cy="947812"/>
              </a:xfrm>
              <a:prstGeom prst="rect">
                <a:avLst/>
              </a:prstGeom>
              <a:noFill/>
              <a:ln>
                <a:noFill/>
              </a:ln>
            </p:spPr>
          </p:pic>
          <p:pic>
            <p:nvPicPr>
              <p:cNvPr id="568" name="Google Shape;568;p45"/>
              <p:cNvPicPr preferRelativeResize="0"/>
              <p:nvPr/>
            </p:nvPicPr>
            <p:blipFill rotWithShape="1">
              <a:blip r:embed="rId3">
                <a:alphaModFix/>
              </a:blip>
              <a:srcRect/>
              <a:stretch/>
            </p:blipFill>
            <p:spPr>
              <a:xfrm rot="10800000" flipH="1">
                <a:off x="1772599" y="972483"/>
                <a:ext cx="1092886" cy="947812"/>
              </a:xfrm>
              <a:prstGeom prst="rect">
                <a:avLst/>
              </a:prstGeom>
              <a:noFill/>
              <a:ln>
                <a:noFill/>
              </a:ln>
            </p:spPr>
          </p:pic>
          <p:pic>
            <p:nvPicPr>
              <p:cNvPr id="569" name="Google Shape;569;p45"/>
              <p:cNvPicPr preferRelativeResize="0"/>
              <p:nvPr/>
            </p:nvPicPr>
            <p:blipFill rotWithShape="1">
              <a:blip r:embed="rId3">
                <a:alphaModFix/>
              </a:blip>
              <a:srcRect/>
              <a:stretch/>
            </p:blipFill>
            <p:spPr>
              <a:xfrm rot="10800000" flipH="1">
                <a:off x="4288882" y="1875627"/>
                <a:ext cx="1092886" cy="947812"/>
              </a:xfrm>
              <a:prstGeom prst="rect">
                <a:avLst/>
              </a:prstGeom>
              <a:noFill/>
              <a:ln>
                <a:noFill/>
              </a:ln>
            </p:spPr>
          </p:pic>
          <p:pic>
            <p:nvPicPr>
              <p:cNvPr id="570" name="Google Shape;570;p45"/>
              <p:cNvPicPr preferRelativeResize="0"/>
              <p:nvPr/>
            </p:nvPicPr>
            <p:blipFill rotWithShape="1">
              <a:blip r:embed="rId3">
                <a:alphaModFix/>
              </a:blip>
              <a:srcRect/>
              <a:stretch/>
            </p:blipFill>
            <p:spPr>
              <a:xfrm rot="10800000" flipH="1">
                <a:off x="5674182" y="1427698"/>
                <a:ext cx="1092886" cy="947812"/>
              </a:xfrm>
              <a:prstGeom prst="rect">
                <a:avLst/>
              </a:prstGeom>
              <a:noFill/>
              <a:ln>
                <a:noFill/>
              </a:ln>
            </p:spPr>
          </p:pic>
          <p:pic>
            <p:nvPicPr>
              <p:cNvPr id="571" name="Google Shape;571;p45"/>
              <p:cNvPicPr preferRelativeResize="0"/>
              <p:nvPr/>
            </p:nvPicPr>
            <p:blipFill rotWithShape="1">
              <a:blip r:embed="rId3">
                <a:alphaModFix/>
              </a:blip>
              <a:srcRect/>
              <a:stretch/>
            </p:blipFill>
            <p:spPr>
              <a:xfrm rot="10800000" flipH="1">
                <a:off x="6748658" y="1870790"/>
                <a:ext cx="1092886" cy="947812"/>
              </a:xfrm>
              <a:prstGeom prst="rect">
                <a:avLst/>
              </a:prstGeom>
              <a:noFill/>
              <a:ln>
                <a:noFill/>
              </a:ln>
            </p:spPr>
          </p:pic>
          <p:pic>
            <p:nvPicPr>
              <p:cNvPr id="572" name="Google Shape;572;p45"/>
              <p:cNvPicPr preferRelativeResize="0"/>
              <p:nvPr/>
            </p:nvPicPr>
            <p:blipFill rotWithShape="1">
              <a:blip r:embed="rId3">
                <a:alphaModFix/>
              </a:blip>
              <a:srcRect/>
              <a:stretch/>
            </p:blipFill>
            <p:spPr>
              <a:xfrm rot="10800000" flipH="1">
                <a:off x="4090127" y="2905635"/>
                <a:ext cx="1092886" cy="947812"/>
              </a:xfrm>
              <a:prstGeom prst="rect">
                <a:avLst/>
              </a:prstGeom>
              <a:noFill/>
              <a:ln>
                <a:noFill/>
              </a:ln>
            </p:spPr>
          </p:pic>
          <p:pic>
            <p:nvPicPr>
              <p:cNvPr id="573" name="Google Shape;573;p45"/>
              <p:cNvPicPr preferRelativeResize="0"/>
              <p:nvPr/>
            </p:nvPicPr>
            <p:blipFill rotWithShape="1">
              <a:blip r:embed="rId3">
                <a:alphaModFix/>
              </a:blip>
              <a:srcRect/>
              <a:stretch/>
            </p:blipFill>
            <p:spPr>
              <a:xfrm rot="10800000" flipH="1">
                <a:off x="3136316" y="1413993"/>
                <a:ext cx="1092886" cy="947812"/>
              </a:xfrm>
              <a:prstGeom prst="rect">
                <a:avLst/>
              </a:prstGeom>
              <a:noFill/>
              <a:ln>
                <a:noFill/>
              </a:ln>
            </p:spPr>
          </p:pic>
          <p:pic>
            <p:nvPicPr>
              <p:cNvPr id="574" name="Google Shape;574;p45"/>
              <p:cNvPicPr preferRelativeResize="0"/>
              <p:nvPr/>
            </p:nvPicPr>
            <p:blipFill rotWithShape="1">
              <a:blip r:embed="rId3">
                <a:alphaModFix/>
              </a:blip>
              <a:srcRect/>
              <a:stretch/>
            </p:blipFill>
            <p:spPr>
              <a:xfrm rot="10800000" flipH="1">
                <a:off x="5321253" y="2554640"/>
                <a:ext cx="1092886" cy="947812"/>
              </a:xfrm>
              <a:prstGeom prst="rect">
                <a:avLst/>
              </a:prstGeom>
              <a:noFill/>
              <a:ln>
                <a:noFill/>
              </a:ln>
            </p:spPr>
          </p:pic>
        </p:grpSp>
        <p:grpSp>
          <p:nvGrpSpPr>
            <p:cNvPr id="575" name="Google Shape;575;p45"/>
            <p:cNvGrpSpPr/>
            <p:nvPr/>
          </p:nvGrpSpPr>
          <p:grpSpPr>
            <a:xfrm>
              <a:off x="459186" y="1039932"/>
              <a:ext cx="8346864" cy="3357663"/>
              <a:chOff x="459186" y="813354"/>
              <a:chExt cx="8346864" cy="3357663"/>
            </a:xfrm>
          </p:grpSpPr>
          <p:pic>
            <p:nvPicPr>
              <p:cNvPr id="576" name="Google Shape;576;p45"/>
              <p:cNvPicPr preferRelativeResize="0"/>
              <p:nvPr/>
            </p:nvPicPr>
            <p:blipFill rotWithShape="1">
              <a:blip r:embed="rId4">
                <a:alphaModFix/>
              </a:blip>
              <a:srcRect/>
              <a:stretch/>
            </p:blipFill>
            <p:spPr>
              <a:xfrm>
                <a:off x="459186" y="2134627"/>
                <a:ext cx="1273721" cy="1104642"/>
              </a:xfrm>
              <a:prstGeom prst="rect">
                <a:avLst/>
              </a:prstGeom>
              <a:noFill/>
              <a:ln>
                <a:noFill/>
              </a:ln>
            </p:spPr>
          </p:pic>
          <p:pic>
            <p:nvPicPr>
              <p:cNvPr id="577" name="Google Shape;577;p45"/>
              <p:cNvPicPr preferRelativeResize="0"/>
              <p:nvPr/>
            </p:nvPicPr>
            <p:blipFill rotWithShape="1">
              <a:blip r:embed="rId4">
                <a:alphaModFix/>
              </a:blip>
              <a:srcRect/>
              <a:stretch/>
            </p:blipFill>
            <p:spPr>
              <a:xfrm>
                <a:off x="1487001" y="1447169"/>
                <a:ext cx="1273721" cy="1104642"/>
              </a:xfrm>
              <a:prstGeom prst="rect">
                <a:avLst/>
              </a:prstGeom>
              <a:noFill/>
              <a:ln>
                <a:noFill/>
              </a:ln>
            </p:spPr>
          </p:pic>
          <p:pic>
            <p:nvPicPr>
              <p:cNvPr id="578" name="Google Shape;578;p45"/>
              <p:cNvPicPr preferRelativeResize="0"/>
              <p:nvPr/>
            </p:nvPicPr>
            <p:blipFill rotWithShape="1">
              <a:blip r:embed="rId4">
                <a:alphaModFix/>
              </a:blip>
              <a:srcRect/>
              <a:stretch/>
            </p:blipFill>
            <p:spPr>
              <a:xfrm>
                <a:off x="2998237" y="1785511"/>
                <a:ext cx="1273721" cy="1104642"/>
              </a:xfrm>
              <a:prstGeom prst="rect">
                <a:avLst/>
              </a:prstGeom>
              <a:noFill/>
              <a:ln>
                <a:noFill/>
              </a:ln>
            </p:spPr>
          </p:pic>
          <p:pic>
            <p:nvPicPr>
              <p:cNvPr id="579" name="Google Shape;579;p45"/>
              <p:cNvPicPr preferRelativeResize="0"/>
              <p:nvPr/>
            </p:nvPicPr>
            <p:blipFill rotWithShape="1">
              <a:blip r:embed="rId4">
                <a:alphaModFix/>
              </a:blip>
              <a:srcRect/>
              <a:stretch/>
            </p:blipFill>
            <p:spPr>
              <a:xfrm>
                <a:off x="1732906" y="3066375"/>
                <a:ext cx="1273721" cy="1104642"/>
              </a:xfrm>
              <a:prstGeom prst="rect">
                <a:avLst/>
              </a:prstGeom>
              <a:noFill/>
              <a:ln>
                <a:noFill/>
              </a:ln>
            </p:spPr>
          </p:pic>
          <p:pic>
            <p:nvPicPr>
              <p:cNvPr id="580" name="Google Shape;580;p45"/>
              <p:cNvPicPr preferRelativeResize="0"/>
              <p:nvPr/>
            </p:nvPicPr>
            <p:blipFill rotWithShape="1">
              <a:blip r:embed="rId4">
                <a:alphaModFix/>
              </a:blip>
              <a:srcRect/>
              <a:stretch/>
            </p:blipFill>
            <p:spPr>
              <a:xfrm>
                <a:off x="4665546" y="2013792"/>
                <a:ext cx="1273721" cy="1104642"/>
              </a:xfrm>
              <a:prstGeom prst="rect">
                <a:avLst/>
              </a:prstGeom>
              <a:noFill/>
              <a:ln>
                <a:noFill/>
              </a:ln>
            </p:spPr>
          </p:pic>
          <p:pic>
            <p:nvPicPr>
              <p:cNvPr id="581" name="Google Shape;581;p45"/>
              <p:cNvPicPr preferRelativeResize="0"/>
              <p:nvPr/>
            </p:nvPicPr>
            <p:blipFill rotWithShape="1">
              <a:blip r:embed="rId4">
                <a:alphaModFix/>
              </a:blip>
              <a:srcRect/>
              <a:stretch/>
            </p:blipFill>
            <p:spPr>
              <a:xfrm>
                <a:off x="6280065" y="2535838"/>
                <a:ext cx="1273721" cy="1104642"/>
              </a:xfrm>
              <a:prstGeom prst="rect">
                <a:avLst/>
              </a:prstGeom>
              <a:noFill/>
              <a:ln>
                <a:noFill/>
              </a:ln>
            </p:spPr>
          </p:pic>
          <p:pic>
            <p:nvPicPr>
              <p:cNvPr id="582" name="Google Shape;582;p45"/>
              <p:cNvPicPr preferRelativeResize="0"/>
              <p:nvPr/>
            </p:nvPicPr>
            <p:blipFill rotWithShape="1">
              <a:blip r:embed="rId4">
                <a:alphaModFix/>
              </a:blip>
              <a:srcRect/>
              <a:stretch/>
            </p:blipFill>
            <p:spPr>
              <a:xfrm>
                <a:off x="7532329" y="2019429"/>
                <a:ext cx="1273721" cy="1104642"/>
              </a:xfrm>
              <a:prstGeom prst="rect">
                <a:avLst/>
              </a:prstGeom>
              <a:noFill/>
              <a:ln>
                <a:noFill/>
              </a:ln>
            </p:spPr>
          </p:pic>
          <p:pic>
            <p:nvPicPr>
              <p:cNvPr id="583" name="Google Shape;583;p45"/>
              <p:cNvPicPr preferRelativeResize="0"/>
              <p:nvPr/>
            </p:nvPicPr>
            <p:blipFill rotWithShape="1">
              <a:blip r:embed="rId4">
                <a:alphaModFix/>
              </a:blip>
              <a:srcRect/>
              <a:stretch/>
            </p:blipFill>
            <p:spPr>
              <a:xfrm>
                <a:off x="4433904" y="813354"/>
                <a:ext cx="1273721" cy="1104642"/>
              </a:xfrm>
              <a:prstGeom prst="rect">
                <a:avLst/>
              </a:prstGeom>
              <a:noFill/>
              <a:ln>
                <a:noFill/>
              </a:ln>
            </p:spPr>
          </p:pic>
          <p:pic>
            <p:nvPicPr>
              <p:cNvPr id="584" name="Google Shape;584;p45"/>
              <p:cNvPicPr preferRelativeResize="0"/>
              <p:nvPr/>
            </p:nvPicPr>
            <p:blipFill rotWithShape="1">
              <a:blip r:embed="rId4">
                <a:alphaModFix/>
              </a:blip>
              <a:srcRect/>
              <a:stretch/>
            </p:blipFill>
            <p:spPr>
              <a:xfrm>
                <a:off x="3322271" y="2551811"/>
                <a:ext cx="1273721" cy="1104642"/>
              </a:xfrm>
              <a:prstGeom prst="rect">
                <a:avLst/>
              </a:prstGeom>
              <a:noFill/>
              <a:ln>
                <a:noFill/>
              </a:ln>
            </p:spPr>
          </p:pic>
          <p:pic>
            <p:nvPicPr>
              <p:cNvPr id="585" name="Google Shape;585;p45"/>
              <p:cNvPicPr preferRelativeResize="0"/>
              <p:nvPr/>
            </p:nvPicPr>
            <p:blipFill rotWithShape="1">
              <a:blip r:embed="rId4">
                <a:alphaModFix/>
              </a:blip>
              <a:srcRect/>
              <a:stretch/>
            </p:blipFill>
            <p:spPr>
              <a:xfrm>
                <a:off x="5868739" y="1222426"/>
                <a:ext cx="1273721" cy="1104642"/>
              </a:xfrm>
              <a:prstGeom prst="rect">
                <a:avLst/>
              </a:prstGeom>
              <a:noFill/>
              <a:ln>
                <a:noFill/>
              </a:ln>
            </p:spPr>
          </p:pic>
        </p:grpSp>
        <p:grpSp>
          <p:nvGrpSpPr>
            <p:cNvPr id="587" name="Google Shape;587;p45"/>
            <p:cNvGrpSpPr/>
            <p:nvPr/>
          </p:nvGrpSpPr>
          <p:grpSpPr>
            <a:xfrm>
              <a:off x="1023881" y="1296187"/>
              <a:ext cx="7096237" cy="2872465"/>
              <a:chOff x="1023881" y="1189507"/>
              <a:chExt cx="7096237" cy="2872465"/>
            </a:xfrm>
          </p:grpSpPr>
          <p:pic>
            <p:nvPicPr>
              <p:cNvPr id="589" name="Google Shape;589;p45"/>
              <p:cNvPicPr preferRelativeResize="0"/>
              <p:nvPr/>
            </p:nvPicPr>
            <p:blipFill rotWithShape="1">
              <a:blip r:embed="rId5">
                <a:alphaModFix/>
              </a:blip>
              <a:srcRect/>
              <a:stretch/>
            </p:blipFill>
            <p:spPr>
              <a:xfrm>
                <a:off x="2489549" y="2957330"/>
                <a:ext cx="1273721" cy="1104642"/>
              </a:xfrm>
              <a:prstGeom prst="rect">
                <a:avLst/>
              </a:prstGeom>
              <a:noFill/>
              <a:ln>
                <a:noFill/>
              </a:ln>
            </p:spPr>
          </p:pic>
          <p:pic>
            <p:nvPicPr>
              <p:cNvPr id="592" name="Google Shape;592;p45"/>
              <p:cNvPicPr preferRelativeResize="0"/>
              <p:nvPr/>
            </p:nvPicPr>
            <p:blipFill rotWithShape="1">
              <a:blip r:embed="rId5">
                <a:alphaModFix/>
              </a:blip>
              <a:srcRect/>
              <a:stretch/>
            </p:blipFill>
            <p:spPr>
              <a:xfrm>
                <a:off x="1023881" y="1189507"/>
                <a:ext cx="1273721" cy="1104642"/>
              </a:xfrm>
              <a:prstGeom prst="rect">
                <a:avLst/>
              </a:prstGeom>
              <a:noFill/>
              <a:ln>
                <a:noFill/>
              </a:ln>
            </p:spPr>
          </p:pic>
          <p:pic>
            <p:nvPicPr>
              <p:cNvPr id="595" name="Google Shape;595;p45"/>
              <p:cNvPicPr preferRelativeResize="0"/>
              <p:nvPr/>
            </p:nvPicPr>
            <p:blipFill rotWithShape="1">
              <a:blip r:embed="rId5">
                <a:alphaModFix/>
              </a:blip>
              <a:srcRect/>
              <a:stretch/>
            </p:blipFill>
            <p:spPr>
              <a:xfrm>
                <a:off x="4020770" y="1189507"/>
                <a:ext cx="1273721" cy="1104642"/>
              </a:xfrm>
              <a:prstGeom prst="rect">
                <a:avLst/>
              </a:prstGeom>
              <a:noFill/>
              <a:ln>
                <a:noFill/>
              </a:ln>
            </p:spPr>
          </p:pic>
          <p:pic>
            <p:nvPicPr>
              <p:cNvPr id="597" name="Google Shape;597;p45"/>
              <p:cNvPicPr preferRelativeResize="0"/>
              <p:nvPr/>
            </p:nvPicPr>
            <p:blipFill rotWithShape="1">
              <a:blip r:embed="rId5">
                <a:alphaModFix/>
              </a:blip>
              <a:srcRect/>
              <a:stretch/>
            </p:blipFill>
            <p:spPr>
              <a:xfrm>
                <a:off x="5478870" y="1537557"/>
                <a:ext cx="1273721" cy="1104642"/>
              </a:xfrm>
              <a:prstGeom prst="rect">
                <a:avLst/>
              </a:prstGeom>
              <a:noFill/>
              <a:ln>
                <a:noFill/>
              </a:ln>
            </p:spPr>
          </p:pic>
          <p:pic>
            <p:nvPicPr>
              <p:cNvPr id="599" name="Google Shape;599;p45"/>
              <p:cNvPicPr preferRelativeResize="0"/>
              <p:nvPr/>
            </p:nvPicPr>
            <p:blipFill rotWithShape="1">
              <a:blip r:embed="rId5">
                <a:alphaModFix/>
              </a:blip>
              <a:srcRect/>
              <a:stretch/>
            </p:blipFill>
            <p:spPr>
              <a:xfrm>
                <a:off x="5478870" y="2957330"/>
                <a:ext cx="1273721" cy="1104642"/>
              </a:xfrm>
              <a:prstGeom prst="rect">
                <a:avLst/>
              </a:prstGeom>
              <a:noFill/>
              <a:ln>
                <a:noFill/>
              </a:ln>
            </p:spPr>
          </p:pic>
          <p:pic>
            <p:nvPicPr>
              <p:cNvPr id="602" name="Google Shape;602;p45"/>
              <p:cNvPicPr preferRelativeResize="0"/>
              <p:nvPr/>
            </p:nvPicPr>
            <p:blipFill rotWithShape="1">
              <a:blip r:embed="rId5">
                <a:alphaModFix/>
              </a:blip>
              <a:srcRect/>
              <a:stretch/>
            </p:blipFill>
            <p:spPr>
              <a:xfrm>
                <a:off x="2489549" y="1537557"/>
                <a:ext cx="1273721" cy="1104643"/>
              </a:xfrm>
              <a:prstGeom prst="rect">
                <a:avLst/>
              </a:prstGeom>
              <a:noFill/>
              <a:ln>
                <a:noFill/>
              </a:ln>
            </p:spPr>
          </p:pic>
          <p:pic>
            <p:nvPicPr>
              <p:cNvPr id="604" name="Google Shape;604;p45"/>
              <p:cNvPicPr preferRelativeResize="0"/>
              <p:nvPr/>
            </p:nvPicPr>
            <p:blipFill rotWithShape="1">
              <a:blip r:embed="rId5">
                <a:alphaModFix/>
              </a:blip>
              <a:srcRect/>
              <a:stretch/>
            </p:blipFill>
            <p:spPr>
              <a:xfrm>
                <a:off x="6846397" y="1189507"/>
                <a:ext cx="1273721" cy="1104642"/>
              </a:xfrm>
              <a:prstGeom prst="rect">
                <a:avLst/>
              </a:prstGeom>
              <a:noFill/>
              <a:ln>
                <a:noFill/>
              </a:ln>
            </p:spPr>
          </p:pic>
          <p:pic>
            <p:nvPicPr>
              <p:cNvPr id="605" name="Google Shape;605;p45"/>
              <p:cNvPicPr preferRelativeResize="0"/>
              <p:nvPr/>
            </p:nvPicPr>
            <p:blipFill rotWithShape="1">
              <a:blip r:embed="rId5">
                <a:alphaModFix/>
              </a:blip>
              <a:srcRect/>
              <a:stretch/>
            </p:blipFill>
            <p:spPr>
              <a:xfrm>
                <a:off x="1023881" y="2642199"/>
                <a:ext cx="1273721" cy="1104642"/>
              </a:xfrm>
              <a:prstGeom prst="rect">
                <a:avLst/>
              </a:prstGeom>
              <a:noFill/>
              <a:ln>
                <a:noFill/>
              </a:ln>
            </p:spPr>
          </p:pic>
          <p:pic>
            <p:nvPicPr>
              <p:cNvPr id="606" name="Google Shape;606;p45"/>
              <p:cNvPicPr preferRelativeResize="0"/>
              <p:nvPr/>
            </p:nvPicPr>
            <p:blipFill rotWithShape="1">
              <a:blip r:embed="rId5">
                <a:alphaModFix/>
              </a:blip>
              <a:srcRect/>
              <a:stretch/>
            </p:blipFill>
            <p:spPr>
              <a:xfrm>
                <a:off x="4020770" y="2638571"/>
                <a:ext cx="1273721" cy="1104642"/>
              </a:xfrm>
              <a:prstGeom prst="rect">
                <a:avLst/>
              </a:prstGeom>
              <a:noFill/>
              <a:ln>
                <a:noFill/>
              </a:ln>
            </p:spPr>
          </p:pic>
          <p:pic>
            <p:nvPicPr>
              <p:cNvPr id="608" name="Google Shape;608;p45"/>
              <p:cNvPicPr preferRelativeResize="0"/>
              <p:nvPr/>
            </p:nvPicPr>
            <p:blipFill rotWithShape="1">
              <a:blip r:embed="rId5">
                <a:alphaModFix/>
              </a:blip>
              <a:srcRect/>
              <a:stretch/>
            </p:blipFill>
            <p:spPr>
              <a:xfrm>
                <a:off x="6846397" y="2634944"/>
                <a:ext cx="1273721" cy="1104642"/>
              </a:xfrm>
              <a:prstGeom prst="rect">
                <a:avLst/>
              </a:prstGeom>
              <a:noFill/>
              <a:ln>
                <a:noFill/>
              </a:ln>
            </p:spPr>
          </p:pic>
        </p:grpSp>
      </p:grpSp>
      <p:sp>
        <p:nvSpPr>
          <p:cNvPr id="586" name="Google Shape;586;p45"/>
          <p:cNvSpPr txBox="1">
            <a:spLocks noGrp="1"/>
          </p:cNvSpPr>
          <p:nvPr>
            <p:ph type="body" idx="2"/>
          </p:nvPr>
        </p:nvSpPr>
        <p:spPr>
          <a:xfrm>
            <a:off x="801370"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SzPts val="900"/>
              <a:buNone/>
            </a:pPr>
            <a:r>
              <a:rPr lang="en"/>
              <a:t>Customers</a:t>
            </a:r>
            <a:endParaRPr/>
          </a:p>
        </p:txBody>
      </p:sp>
      <p:pic>
        <p:nvPicPr>
          <p:cNvPr id="611" name="Google Shape;611;p45"/>
          <p:cNvPicPr preferRelativeResize="0"/>
          <p:nvPr/>
        </p:nvPicPr>
        <p:blipFill>
          <a:blip r:embed="rId6">
            <a:alphaModFix/>
          </a:blip>
          <a:stretch>
            <a:fillRect/>
          </a:stretch>
        </p:blipFill>
        <p:spPr>
          <a:xfrm>
            <a:off x="1202737" y="3084882"/>
            <a:ext cx="879980" cy="319978"/>
          </a:xfrm>
          <a:prstGeom prst="rect">
            <a:avLst/>
          </a:prstGeom>
          <a:noFill/>
          <a:ln>
            <a:noFill/>
          </a:ln>
        </p:spPr>
      </p:pic>
      <p:pic>
        <p:nvPicPr>
          <p:cNvPr id="613" name="Google Shape;613;p45"/>
          <p:cNvPicPr preferRelativeResize="0"/>
          <p:nvPr/>
        </p:nvPicPr>
        <p:blipFill>
          <a:blip r:embed="rId7">
            <a:alphaModFix/>
          </a:blip>
          <a:stretch>
            <a:fillRect/>
          </a:stretch>
        </p:blipFill>
        <p:spPr>
          <a:xfrm>
            <a:off x="7008360" y="1756018"/>
            <a:ext cx="964037" cy="192807"/>
          </a:xfrm>
          <a:prstGeom prst="rect">
            <a:avLst/>
          </a:prstGeom>
          <a:noFill/>
          <a:ln>
            <a:noFill/>
          </a:ln>
        </p:spPr>
      </p:pic>
      <p:pic>
        <p:nvPicPr>
          <p:cNvPr id="52" name="Google Shape;590;p45">
            <a:extLst>
              <a:ext uri="{FF2B5EF4-FFF2-40B4-BE49-F238E27FC236}">
                <a16:creationId xmlns:a16="http://schemas.microsoft.com/office/drawing/2014/main" id="{C1255185-B199-41C3-A248-7474D8629F12}"/>
              </a:ext>
            </a:extLst>
          </p:cNvPr>
          <p:cNvPicPr preferRelativeResize="0"/>
          <p:nvPr/>
        </p:nvPicPr>
        <p:blipFill rotWithShape="1">
          <a:blip r:embed="rId8">
            <a:alphaModFix/>
          </a:blip>
          <a:srcRect/>
          <a:stretch/>
        </p:blipFill>
        <p:spPr>
          <a:xfrm>
            <a:off x="2652571" y="3509208"/>
            <a:ext cx="948462" cy="206993"/>
          </a:xfrm>
          <a:prstGeom prst="rect">
            <a:avLst/>
          </a:prstGeom>
          <a:noFill/>
          <a:ln>
            <a:noFill/>
          </a:ln>
        </p:spPr>
      </p:pic>
      <p:pic>
        <p:nvPicPr>
          <p:cNvPr id="53" name="Google Shape;596;p45">
            <a:extLst>
              <a:ext uri="{FF2B5EF4-FFF2-40B4-BE49-F238E27FC236}">
                <a16:creationId xmlns:a16="http://schemas.microsoft.com/office/drawing/2014/main" id="{EF50F233-975C-4F4F-B4C1-46DB8E59E0DE}"/>
              </a:ext>
            </a:extLst>
          </p:cNvPr>
          <p:cNvPicPr preferRelativeResize="0"/>
          <p:nvPr/>
        </p:nvPicPr>
        <p:blipFill rotWithShape="1">
          <a:blip r:embed="rId9">
            <a:alphaModFix/>
          </a:blip>
          <a:srcRect/>
          <a:stretch/>
        </p:blipFill>
        <p:spPr>
          <a:xfrm>
            <a:off x="4232466" y="1763593"/>
            <a:ext cx="850331" cy="157579"/>
          </a:xfrm>
          <a:prstGeom prst="rect">
            <a:avLst/>
          </a:prstGeom>
          <a:noFill/>
          <a:ln>
            <a:noFill/>
          </a:ln>
        </p:spPr>
      </p:pic>
      <p:pic>
        <p:nvPicPr>
          <p:cNvPr id="54" name="Google Shape;603;p45">
            <a:extLst>
              <a:ext uri="{FF2B5EF4-FFF2-40B4-BE49-F238E27FC236}">
                <a16:creationId xmlns:a16="http://schemas.microsoft.com/office/drawing/2014/main" id="{2A8491B1-BD20-4FDC-ABE2-D294DE0052DF}"/>
              </a:ext>
            </a:extLst>
          </p:cNvPr>
          <p:cNvPicPr preferRelativeResize="0"/>
          <p:nvPr/>
        </p:nvPicPr>
        <p:blipFill rotWithShape="1">
          <a:blip r:embed="rId10">
            <a:alphaModFix/>
          </a:blip>
          <a:srcRect/>
          <a:stretch/>
        </p:blipFill>
        <p:spPr>
          <a:xfrm>
            <a:off x="2637338" y="2123649"/>
            <a:ext cx="978930" cy="133567"/>
          </a:xfrm>
          <a:prstGeom prst="rect">
            <a:avLst/>
          </a:prstGeom>
          <a:noFill/>
          <a:ln>
            <a:noFill/>
          </a:ln>
        </p:spPr>
      </p:pic>
      <p:pic>
        <p:nvPicPr>
          <p:cNvPr id="55" name="Google Shape;593;p45">
            <a:extLst>
              <a:ext uri="{FF2B5EF4-FFF2-40B4-BE49-F238E27FC236}">
                <a16:creationId xmlns:a16="http://schemas.microsoft.com/office/drawing/2014/main" id="{3AD22016-F208-423A-B465-E3C3F895B4D2}"/>
              </a:ext>
            </a:extLst>
          </p:cNvPr>
          <p:cNvPicPr preferRelativeResize="0"/>
          <p:nvPr/>
        </p:nvPicPr>
        <p:blipFill rotWithShape="1">
          <a:blip r:embed="rId11">
            <a:alphaModFix/>
          </a:blip>
          <a:srcRect/>
          <a:stretch/>
        </p:blipFill>
        <p:spPr>
          <a:xfrm>
            <a:off x="1302456" y="1667732"/>
            <a:ext cx="688959" cy="311604"/>
          </a:xfrm>
          <a:prstGeom prst="rect">
            <a:avLst/>
          </a:prstGeom>
          <a:noFill/>
          <a:ln>
            <a:noFill/>
          </a:ln>
        </p:spPr>
      </p:pic>
      <p:pic>
        <p:nvPicPr>
          <p:cNvPr id="56" name="Google Shape;609;p45">
            <a:extLst>
              <a:ext uri="{FF2B5EF4-FFF2-40B4-BE49-F238E27FC236}">
                <a16:creationId xmlns:a16="http://schemas.microsoft.com/office/drawing/2014/main" id="{E947DDC9-91CF-4026-A800-3ED8E4356F85}"/>
              </a:ext>
            </a:extLst>
          </p:cNvPr>
          <p:cNvPicPr preferRelativeResize="0"/>
          <p:nvPr/>
        </p:nvPicPr>
        <p:blipFill rotWithShape="1">
          <a:blip r:embed="rId12">
            <a:alphaModFix/>
          </a:blip>
          <a:srcRect/>
          <a:stretch/>
        </p:blipFill>
        <p:spPr>
          <a:xfrm>
            <a:off x="7112139" y="3136344"/>
            <a:ext cx="756480" cy="307947"/>
          </a:xfrm>
          <a:prstGeom prst="rect">
            <a:avLst/>
          </a:prstGeom>
          <a:noFill/>
          <a:ln>
            <a:noFill/>
          </a:ln>
        </p:spPr>
      </p:pic>
      <p:pic>
        <p:nvPicPr>
          <p:cNvPr id="57" name="Google Shape;600;p45">
            <a:extLst>
              <a:ext uri="{FF2B5EF4-FFF2-40B4-BE49-F238E27FC236}">
                <a16:creationId xmlns:a16="http://schemas.microsoft.com/office/drawing/2014/main" id="{4FC54CB9-F9D3-41C9-AEC9-CEDE637592B7}"/>
              </a:ext>
            </a:extLst>
          </p:cNvPr>
          <p:cNvPicPr preferRelativeResize="0"/>
          <p:nvPr/>
        </p:nvPicPr>
        <p:blipFill rotWithShape="1">
          <a:blip r:embed="rId13">
            <a:alphaModFix/>
          </a:blip>
          <a:srcRect/>
          <a:stretch/>
        </p:blipFill>
        <p:spPr>
          <a:xfrm>
            <a:off x="5643205" y="3533176"/>
            <a:ext cx="963064" cy="159057"/>
          </a:xfrm>
          <a:prstGeom prst="rect">
            <a:avLst/>
          </a:prstGeom>
          <a:noFill/>
          <a:ln>
            <a:noFill/>
          </a:ln>
        </p:spPr>
      </p:pic>
      <p:pic>
        <p:nvPicPr>
          <p:cNvPr id="2" name="Graphic 1">
            <a:extLst>
              <a:ext uri="{FF2B5EF4-FFF2-40B4-BE49-F238E27FC236}">
                <a16:creationId xmlns:a16="http://schemas.microsoft.com/office/drawing/2014/main" id="{097EBB93-881C-42B8-A303-51D50D55781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49618" y="3034076"/>
            <a:ext cx="493348" cy="533195"/>
          </a:xfrm>
          <a:prstGeom prst="rect">
            <a:avLst/>
          </a:prstGeom>
        </p:spPr>
      </p:pic>
      <p:pic>
        <p:nvPicPr>
          <p:cNvPr id="3" name="Graphic 2">
            <a:extLst>
              <a:ext uri="{FF2B5EF4-FFF2-40B4-BE49-F238E27FC236}">
                <a16:creationId xmlns:a16="http://schemas.microsoft.com/office/drawing/2014/main" id="{B7A98E7C-214F-4517-8AF0-B357749AFB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21455" y="1977104"/>
            <a:ext cx="940688" cy="3491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86" name="Google Shape;586;p45"/>
          <p:cNvSpPr txBox="1">
            <a:spLocks noGrp="1"/>
          </p:cNvSpPr>
          <p:nvPr>
            <p:ph type="body" idx="2"/>
          </p:nvPr>
        </p:nvSpPr>
        <p:spPr>
          <a:xfrm>
            <a:off x="801370"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SzPts val="900"/>
              <a:buNone/>
            </a:pPr>
            <a:r>
              <a:rPr lang="en" dirty="0"/>
              <a:t>100+ Integrations</a:t>
            </a:r>
            <a:endParaRPr dirty="0"/>
          </a:p>
        </p:txBody>
      </p:sp>
      <p:sp>
        <p:nvSpPr>
          <p:cNvPr id="47" name="Google Shape;586;p45">
            <a:extLst>
              <a:ext uri="{FF2B5EF4-FFF2-40B4-BE49-F238E27FC236}">
                <a16:creationId xmlns:a16="http://schemas.microsoft.com/office/drawing/2014/main" id="{2F6C544C-2312-480A-9A0F-4D94D8927500}"/>
              </a:ext>
            </a:extLst>
          </p:cNvPr>
          <p:cNvSpPr txBox="1">
            <a:spLocks/>
          </p:cNvSpPr>
          <p:nvPr/>
        </p:nvSpPr>
        <p:spPr>
          <a:xfrm>
            <a:off x="592774" y="999490"/>
            <a:ext cx="1433830" cy="419100"/>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indent="0" algn="ctr"/>
            <a:r>
              <a:rPr lang="en-US" sz="1400" dirty="0">
                <a:solidFill>
                  <a:schemeClr val="accent4"/>
                </a:solidFill>
              </a:rPr>
              <a:t>Frameworks</a:t>
            </a:r>
          </a:p>
        </p:txBody>
      </p:sp>
      <p:sp>
        <p:nvSpPr>
          <p:cNvPr id="48" name="Google Shape;586;p45">
            <a:extLst>
              <a:ext uri="{FF2B5EF4-FFF2-40B4-BE49-F238E27FC236}">
                <a16:creationId xmlns:a16="http://schemas.microsoft.com/office/drawing/2014/main" id="{D0712B61-1BCA-4064-AE51-360A78FDB8AE}"/>
              </a:ext>
            </a:extLst>
          </p:cNvPr>
          <p:cNvSpPr txBox="1">
            <a:spLocks/>
          </p:cNvSpPr>
          <p:nvPr/>
        </p:nvSpPr>
        <p:spPr>
          <a:xfrm>
            <a:off x="2201146" y="999490"/>
            <a:ext cx="1433830" cy="419100"/>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indent="0" algn="ctr"/>
            <a:r>
              <a:rPr lang="en-US" sz="1400" dirty="0">
                <a:solidFill>
                  <a:schemeClr val="accent4"/>
                </a:solidFill>
              </a:rPr>
              <a:t>Environment</a:t>
            </a:r>
          </a:p>
        </p:txBody>
      </p:sp>
      <p:sp>
        <p:nvSpPr>
          <p:cNvPr id="49" name="Google Shape;586;p45">
            <a:extLst>
              <a:ext uri="{FF2B5EF4-FFF2-40B4-BE49-F238E27FC236}">
                <a16:creationId xmlns:a16="http://schemas.microsoft.com/office/drawing/2014/main" id="{257DAFCA-4092-4D0B-AB4E-67FA63906940}"/>
              </a:ext>
            </a:extLst>
          </p:cNvPr>
          <p:cNvSpPr txBox="1">
            <a:spLocks/>
          </p:cNvSpPr>
          <p:nvPr/>
        </p:nvSpPr>
        <p:spPr>
          <a:xfrm>
            <a:off x="3809518" y="999490"/>
            <a:ext cx="1433830" cy="419100"/>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indent="0" algn="ctr"/>
            <a:r>
              <a:rPr lang="en-US" sz="1400" dirty="0">
                <a:solidFill>
                  <a:schemeClr val="accent4"/>
                </a:solidFill>
              </a:rPr>
              <a:t>AWS-specific</a:t>
            </a:r>
          </a:p>
        </p:txBody>
      </p:sp>
      <p:sp>
        <p:nvSpPr>
          <p:cNvPr id="50" name="Google Shape;586;p45">
            <a:extLst>
              <a:ext uri="{FF2B5EF4-FFF2-40B4-BE49-F238E27FC236}">
                <a16:creationId xmlns:a16="http://schemas.microsoft.com/office/drawing/2014/main" id="{8E8B85E6-6956-4081-BB23-6B6BEA50B891}"/>
              </a:ext>
            </a:extLst>
          </p:cNvPr>
          <p:cNvSpPr txBox="1">
            <a:spLocks/>
          </p:cNvSpPr>
          <p:nvPr/>
        </p:nvSpPr>
        <p:spPr>
          <a:xfrm>
            <a:off x="5417890" y="999490"/>
            <a:ext cx="1433830" cy="419100"/>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indent="0" algn="ctr"/>
            <a:r>
              <a:rPr lang="en-US" sz="1400" dirty="0">
                <a:solidFill>
                  <a:schemeClr val="accent4"/>
                </a:solidFill>
              </a:rPr>
              <a:t>Third-party</a:t>
            </a:r>
          </a:p>
        </p:txBody>
      </p:sp>
      <p:sp>
        <p:nvSpPr>
          <p:cNvPr id="51" name="Google Shape;586;p45">
            <a:extLst>
              <a:ext uri="{FF2B5EF4-FFF2-40B4-BE49-F238E27FC236}">
                <a16:creationId xmlns:a16="http://schemas.microsoft.com/office/drawing/2014/main" id="{E630978E-2D89-4AFB-BD0E-EA4FF3565E4C}"/>
              </a:ext>
            </a:extLst>
          </p:cNvPr>
          <p:cNvSpPr txBox="1">
            <a:spLocks/>
          </p:cNvSpPr>
          <p:nvPr/>
        </p:nvSpPr>
        <p:spPr>
          <a:xfrm>
            <a:off x="7026264" y="999490"/>
            <a:ext cx="1433830" cy="419100"/>
          </a:xfrm>
          <a:prstGeom prst="rect">
            <a:avLst/>
          </a:prstGeom>
          <a:noFill/>
          <a:ln>
            <a:noFill/>
          </a:ln>
        </p:spPr>
        <p:txBody>
          <a:bodyPr spcFirstLastPara="1" wrap="square" lIns="45725" tIns="22850" rIns="45725" bIns="22850" anchor="t" anchorCtr="0">
            <a:noAutofit/>
          </a:bodyPr>
          <a:lstStyle>
            <a:defPPr marR="0" lvl="0" algn="l" rtl="0">
              <a:lnSpc>
                <a:spcPct val="100000"/>
              </a:lnSpc>
              <a:spcBef>
                <a:spcPts val="0"/>
              </a:spcBef>
              <a:spcAft>
                <a:spcPts val="0"/>
              </a:spcAft>
            </a:defPPr>
            <a:lvl1pPr marL="0" marR="0" lvl="0" indent="-228600" algn="l" rtl="0">
              <a:lnSpc>
                <a:spcPct val="90000"/>
              </a:lnSpc>
              <a:spcBef>
                <a:spcPts val="0"/>
              </a:spcBef>
              <a:spcAft>
                <a:spcPts val="0"/>
              </a:spcAft>
              <a:buClr>
                <a:schemeClr val="dk1"/>
              </a:buClr>
              <a:buSzPts val="900"/>
              <a:buFont typeface="Arial"/>
              <a:buNone/>
              <a:defRPr sz="3200" b="1" i="0" u="none" strike="noStrike" cap="none">
                <a:solidFill>
                  <a:srgbClr val="595BD0"/>
                </a:solidFill>
                <a:latin typeface="Maven Pro"/>
                <a:ea typeface="Maven Pro"/>
                <a:cs typeface="Maven Pro"/>
                <a:sym typeface="Maven Pro"/>
              </a:defRPr>
            </a:lvl1pPr>
            <a:lvl2pPr marL="914400" marR="0" lvl="1" indent="-285750" algn="l" rtl="0">
              <a:lnSpc>
                <a:spcPct val="90000"/>
              </a:lnSpc>
              <a:spcBef>
                <a:spcPts val="200"/>
              </a:spcBef>
              <a:spcAft>
                <a:spcPts val="0"/>
              </a:spcAft>
              <a:buClr>
                <a:schemeClr val="dk1"/>
              </a:buClr>
              <a:buSzPts val="900"/>
              <a:buFont typeface="Arial"/>
              <a:buChar char="–"/>
              <a:defRPr sz="2400" b="0" i="0" u="none" strike="noStrike" cap="none">
                <a:solidFill>
                  <a:schemeClr val="dk1"/>
                </a:solidFill>
                <a:latin typeface="Calibri"/>
                <a:ea typeface="Calibri"/>
                <a:cs typeface="Calibri"/>
                <a:sym typeface="Calibri"/>
              </a:defRPr>
            </a:lvl2pPr>
            <a:lvl3pPr marL="1371600" marR="0" lvl="2" indent="-285750" algn="l" rtl="0">
              <a:lnSpc>
                <a:spcPct val="90000"/>
              </a:lnSpc>
              <a:spcBef>
                <a:spcPts val="200"/>
              </a:spcBef>
              <a:spcAft>
                <a:spcPts val="0"/>
              </a:spcAft>
              <a:buClr>
                <a:schemeClr val="dk1"/>
              </a:buClr>
              <a:buSzPts val="900"/>
              <a:buFont typeface="Arial"/>
              <a:buChar char="•"/>
              <a:defRPr sz="2000" b="0" i="0" u="none" strike="noStrike" cap="none">
                <a:solidFill>
                  <a:schemeClr val="dk1"/>
                </a:solidFill>
                <a:latin typeface="Calibri"/>
                <a:ea typeface="Calibri"/>
                <a:cs typeface="Calibri"/>
                <a:sym typeface="Calibri"/>
              </a:defRPr>
            </a:lvl3pPr>
            <a:lvl4pPr marL="1828800" marR="0" lvl="3"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4pPr>
            <a:lvl5pPr marL="2286000" marR="0" lvl="4"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5pPr>
            <a:lvl6pPr marL="2743200" marR="0" lvl="5"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6pPr>
            <a:lvl7pPr marL="3200400" marR="0" lvl="6"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7pPr>
            <a:lvl8pPr marL="3657600" marR="0" lvl="7"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8pPr>
            <a:lvl9pPr marL="4114800" marR="0" lvl="8" indent="-285750" algn="l" rtl="0">
              <a:lnSpc>
                <a:spcPct val="90000"/>
              </a:lnSpc>
              <a:spcBef>
                <a:spcPts val="200"/>
              </a:spcBef>
              <a:spcAft>
                <a:spcPts val="0"/>
              </a:spcAft>
              <a:buClr>
                <a:schemeClr val="dk1"/>
              </a:buClr>
              <a:buSzPts val="900"/>
              <a:buFont typeface="Arial"/>
              <a:buChar char="•"/>
              <a:defRPr sz="1800" b="0" i="0" u="none" strike="noStrike" cap="none">
                <a:solidFill>
                  <a:schemeClr val="dk1"/>
                </a:solidFill>
                <a:latin typeface="Calibri"/>
                <a:ea typeface="Calibri"/>
                <a:cs typeface="Calibri"/>
                <a:sym typeface="Calibri"/>
              </a:defRPr>
            </a:lvl9pPr>
          </a:lstStyle>
          <a:p>
            <a:pPr indent="0" algn="ctr"/>
            <a:r>
              <a:rPr lang="en-US" sz="1400" dirty="0">
                <a:solidFill>
                  <a:schemeClr val="accent4"/>
                </a:solidFill>
              </a:rPr>
              <a:t>Alerts</a:t>
            </a:r>
          </a:p>
        </p:txBody>
      </p:sp>
      <p:pic>
        <p:nvPicPr>
          <p:cNvPr id="2050" name="Picture 2">
            <a:extLst>
              <a:ext uri="{FF2B5EF4-FFF2-40B4-BE49-F238E27FC236}">
                <a16:creationId xmlns:a16="http://schemas.microsoft.com/office/drawing/2014/main" id="{5D220B77-704E-4092-8EE8-4C83726BB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20" b="34587"/>
          <a:stretch/>
        </p:blipFill>
        <p:spPr bwMode="auto">
          <a:xfrm>
            <a:off x="951203" y="1481977"/>
            <a:ext cx="689764" cy="3896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7E9800A-3991-4F6A-B1D9-4EFF1A9B34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40" t="6773" r="18840" b="30899"/>
          <a:stretch/>
        </p:blipFill>
        <p:spPr bwMode="auto">
          <a:xfrm>
            <a:off x="1059662" y="1972981"/>
            <a:ext cx="472846" cy="4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48987F6-06B2-4A83-BD0B-549E664C36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73" t="6773" r="17773" b="31360"/>
          <a:stretch/>
        </p:blipFill>
        <p:spPr bwMode="auto">
          <a:xfrm>
            <a:off x="1049547" y="2604381"/>
            <a:ext cx="489033" cy="46940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22533156-43F9-4C98-B4CC-36A145E411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637" y="3232283"/>
            <a:ext cx="689605" cy="253723"/>
          </a:xfrm>
          <a:prstGeom prst="rect">
            <a:avLst/>
          </a:prstGeom>
        </p:spPr>
      </p:pic>
      <p:pic>
        <p:nvPicPr>
          <p:cNvPr id="8" name="Graphic 7">
            <a:extLst>
              <a:ext uri="{FF2B5EF4-FFF2-40B4-BE49-F238E27FC236}">
                <a16:creationId xmlns:a16="http://schemas.microsoft.com/office/drawing/2014/main" id="{AFA922BF-044F-4ECF-B119-5A4E9EE853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0077" y="3644499"/>
            <a:ext cx="599313" cy="322707"/>
          </a:xfrm>
          <a:prstGeom prst="rect">
            <a:avLst/>
          </a:prstGeom>
        </p:spPr>
      </p:pic>
      <p:pic>
        <p:nvPicPr>
          <p:cNvPr id="10" name="Graphic 9">
            <a:extLst>
              <a:ext uri="{FF2B5EF4-FFF2-40B4-BE49-F238E27FC236}">
                <a16:creationId xmlns:a16="http://schemas.microsoft.com/office/drawing/2014/main" id="{1DFCD2A2-8A50-4D82-9885-467E25D039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36534" y="2575161"/>
            <a:ext cx="386267" cy="353661"/>
          </a:xfrm>
          <a:prstGeom prst="rect">
            <a:avLst/>
          </a:prstGeom>
        </p:spPr>
      </p:pic>
      <p:pic>
        <p:nvPicPr>
          <p:cNvPr id="12" name="Graphic 11">
            <a:extLst>
              <a:ext uri="{FF2B5EF4-FFF2-40B4-BE49-F238E27FC236}">
                <a16:creationId xmlns:a16="http://schemas.microsoft.com/office/drawing/2014/main" id="{3C874740-D399-48A1-BB2D-5C5406D86B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59422" y="1996593"/>
            <a:ext cx="356170" cy="346135"/>
          </a:xfrm>
          <a:prstGeom prst="rect">
            <a:avLst/>
          </a:prstGeom>
        </p:spPr>
      </p:pic>
      <p:pic>
        <p:nvPicPr>
          <p:cNvPr id="2056" name="Picture 8">
            <a:extLst>
              <a:ext uri="{FF2B5EF4-FFF2-40B4-BE49-F238E27FC236}">
                <a16:creationId xmlns:a16="http://schemas.microsoft.com/office/drawing/2014/main" id="{9531A3E9-8E15-4AA1-93B7-F546274F3A5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800" t="17600" r="7800" b="40400"/>
          <a:stretch/>
        </p:blipFill>
        <p:spPr bwMode="auto">
          <a:xfrm>
            <a:off x="2400766" y="2050696"/>
            <a:ext cx="522966" cy="263365"/>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a:extLst>
              <a:ext uri="{FF2B5EF4-FFF2-40B4-BE49-F238E27FC236}">
                <a16:creationId xmlns:a16="http://schemas.microsoft.com/office/drawing/2014/main" id="{5CAE510E-C2FF-4624-8171-87DB29272E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13046" y="2580492"/>
            <a:ext cx="410577" cy="317709"/>
          </a:xfrm>
          <a:prstGeom prst="rect">
            <a:avLst/>
          </a:prstGeom>
        </p:spPr>
      </p:pic>
      <p:pic>
        <p:nvPicPr>
          <p:cNvPr id="67" name="Graphic 66">
            <a:extLst>
              <a:ext uri="{FF2B5EF4-FFF2-40B4-BE49-F238E27FC236}">
                <a16:creationId xmlns:a16="http://schemas.microsoft.com/office/drawing/2014/main" id="{A2C5D588-96B4-496D-AA20-B8FFC48240D5}"/>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l="-1591" r="66532"/>
          <a:stretch/>
        </p:blipFill>
        <p:spPr>
          <a:xfrm>
            <a:off x="5721825" y="1545095"/>
            <a:ext cx="248739" cy="323802"/>
          </a:xfrm>
          <a:prstGeom prst="rect">
            <a:avLst/>
          </a:prstGeom>
        </p:spPr>
      </p:pic>
      <p:pic>
        <p:nvPicPr>
          <p:cNvPr id="17" name="Graphic 16">
            <a:extLst>
              <a:ext uri="{FF2B5EF4-FFF2-40B4-BE49-F238E27FC236}">
                <a16:creationId xmlns:a16="http://schemas.microsoft.com/office/drawing/2014/main" id="{B1B43EB1-351C-4ED0-A7D0-4463892602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250981" y="1563620"/>
            <a:ext cx="299132" cy="330620"/>
          </a:xfrm>
          <a:prstGeom prst="rect">
            <a:avLst/>
          </a:prstGeom>
        </p:spPr>
      </p:pic>
      <p:pic>
        <p:nvPicPr>
          <p:cNvPr id="2058" name="Picture 10">
            <a:extLst>
              <a:ext uri="{FF2B5EF4-FFF2-40B4-BE49-F238E27FC236}">
                <a16:creationId xmlns:a16="http://schemas.microsoft.com/office/drawing/2014/main" id="{C9D00E17-E49E-448F-924B-402E49E9556B}"/>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8200" t="6790" r="28200" b="31450"/>
          <a:stretch/>
        </p:blipFill>
        <p:spPr bwMode="auto">
          <a:xfrm>
            <a:off x="5695826" y="2067539"/>
            <a:ext cx="300736" cy="426005"/>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a:extLst>
              <a:ext uri="{FF2B5EF4-FFF2-40B4-BE49-F238E27FC236}">
                <a16:creationId xmlns:a16="http://schemas.microsoft.com/office/drawing/2014/main" id="{C4DB290A-ACFF-4502-9904-85B029FD90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142277" y="2187932"/>
            <a:ext cx="544632" cy="210620"/>
          </a:xfrm>
          <a:prstGeom prst="rect">
            <a:avLst/>
          </a:prstGeom>
        </p:spPr>
      </p:pic>
      <p:pic>
        <p:nvPicPr>
          <p:cNvPr id="21" name="Graphic 20">
            <a:extLst>
              <a:ext uri="{FF2B5EF4-FFF2-40B4-BE49-F238E27FC236}">
                <a16:creationId xmlns:a16="http://schemas.microsoft.com/office/drawing/2014/main" id="{630D68C2-EBF2-4692-A018-8A8E7FB7210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182832" y="3686963"/>
            <a:ext cx="463521" cy="314532"/>
          </a:xfrm>
          <a:prstGeom prst="rect">
            <a:avLst/>
          </a:prstGeom>
        </p:spPr>
      </p:pic>
      <p:pic>
        <p:nvPicPr>
          <p:cNvPr id="23" name="Graphic 22">
            <a:extLst>
              <a:ext uri="{FF2B5EF4-FFF2-40B4-BE49-F238E27FC236}">
                <a16:creationId xmlns:a16="http://schemas.microsoft.com/office/drawing/2014/main" id="{DF57F90D-6EAE-4D7C-B56A-D020E4408D2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998332" y="1572944"/>
            <a:ext cx="311182" cy="311182"/>
          </a:xfrm>
          <a:prstGeom prst="rect">
            <a:avLst/>
          </a:prstGeom>
        </p:spPr>
      </p:pic>
      <p:pic>
        <p:nvPicPr>
          <p:cNvPr id="25" name="Graphic 24">
            <a:extLst>
              <a:ext uri="{FF2B5EF4-FFF2-40B4-BE49-F238E27FC236}">
                <a16:creationId xmlns:a16="http://schemas.microsoft.com/office/drawing/2014/main" id="{5A631419-F455-4CB7-BB40-28187CC7916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337285" y="1562785"/>
            <a:ext cx="347523" cy="347523"/>
          </a:xfrm>
          <a:prstGeom prst="rect">
            <a:avLst/>
          </a:prstGeom>
        </p:spPr>
      </p:pic>
      <p:pic>
        <p:nvPicPr>
          <p:cNvPr id="27" name="Graphic 26">
            <a:extLst>
              <a:ext uri="{FF2B5EF4-FFF2-40B4-BE49-F238E27FC236}">
                <a16:creationId xmlns:a16="http://schemas.microsoft.com/office/drawing/2014/main" id="{0D6D4D7D-529D-4F38-B722-04FAF519B7F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849581" y="2218353"/>
            <a:ext cx="608685" cy="124375"/>
          </a:xfrm>
          <a:prstGeom prst="rect">
            <a:avLst/>
          </a:prstGeom>
        </p:spPr>
      </p:pic>
      <p:pic>
        <p:nvPicPr>
          <p:cNvPr id="29" name="Graphic 28">
            <a:extLst>
              <a:ext uri="{FF2B5EF4-FFF2-40B4-BE49-F238E27FC236}">
                <a16:creationId xmlns:a16="http://schemas.microsoft.com/office/drawing/2014/main" id="{9EEBD71B-66C6-41D2-B54B-92E1E3EBB57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201891" y="2739347"/>
            <a:ext cx="618310" cy="91403"/>
          </a:xfrm>
          <a:prstGeom prst="rect">
            <a:avLst/>
          </a:prstGeom>
        </p:spPr>
      </p:pic>
      <p:pic>
        <p:nvPicPr>
          <p:cNvPr id="2060" name="Picture 12">
            <a:extLst>
              <a:ext uri="{FF2B5EF4-FFF2-40B4-BE49-F238E27FC236}">
                <a16:creationId xmlns:a16="http://schemas.microsoft.com/office/drawing/2014/main" id="{838C2541-E59B-44F4-9B7B-47C5BB9D7AA9}"/>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19893" t="8002" r="19893" b="31450"/>
          <a:stretch/>
        </p:blipFill>
        <p:spPr bwMode="auto">
          <a:xfrm>
            <a:off x="7982299" y="3714779"/>
            <a:ext cx="343248" cy="34515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0322C3C9-57E1-44AC-9B8E-F78C873FBEF4}"/>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7617" t="23589" r="7617" b="47830"/>
          <a:stretch/>
        </p:blipFill>
        <p:spPr bwMode="auto">
          <a:xfrm>
            <a:off x="7888161" y="3236881"/>
            <a:ext cx="531525" cy="17921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7C242DC6-EA64-42EB-9CA3-3C2BEF8938D6}"/>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12146" t="8002" r="12146" b="31450"/>
          <a:stretch/>
        </p:blipFill>
        <p:spPr bwMode="auto">
          <a:xfrm>
            <a:off x="7314876" y="3176716"/>
            <a:ext cx="392341" cy="3137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9AA81F8D-6226-4457-839A-13482B75AC0C}"/>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17182" t="6954" r="17182" b="31846"/>
          <a:stretch/>
        </p:blipFill>
        <p:spPr bwMode="auto">
          <a:xfrm>
            <a:off x="7340975" y="3711012"/>
            <a:ext cx="340143" cy="31715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C20EB3CC-0908-4121-AA94-0FE704F13B0D}"/>
              </a:ext>
            </a:extLst>
          </p:cNvPr>
          <p:cNvPicPr>
            <a:picLocks noChangeAspect="1" noChangeArrowheads="1"/>
          </p:cNvPicPr>
          <p:nvPr/>
        </p:nvPicPr>
        <p:blipFill rotWithShape="1">
          <a:blip r:embed="rId38">
            <a:extLst>
              <a:ext uri="{28A0092B-C50C-407E-A947-70E740481C1C}">
                <a14:useLocalDpi xmlns:a14="http://schemas.microsoft.com/office/drawing/2010/main" val="0"/>
              </a:ext>
            </a:extLst>
          </a:blip>
          <a:srcRect l="20321" t="8002" r="20321" b="31450"/>
          <a:stretch/>
        </p:blipFill>
        <p:spPr bwMode="auto">
          <a:xfrm>
            <a:off x="7967821" y="2610936"/>
            <a:ext cx="372205" cy="37967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A9AC0A82-0276-4E77-BACA-4297DC1DF946}"/>
              </a:ext>
            </a:extLst>
          </p:cNvPr>
          <p:cNvPicPr>
            <a:picLocks noChangeAspect="1" noChangeArrowheads="1"/>
          </p:cNvPicPr>
          <p:nvPr/>
        </p:nvPicPr>
        <p:blipFill rotWithShape="1">
          <a:blip r:embed="rId39">
            <a:extLst>
              <a:ext uri="{28A0092B-C50C-407E-A947-70E740481C1C}">
                <a14:useLocalDpi xmlns:a14="http://schemas.microsoft.com/office/drawing/2010/main" val="0"/>
              </a:ext>
            </a:extLst>
          </a:blip>
          <a:srcRect l="17742" t="8002" r="21029" b="31450"/>
          <a:stretch/>
        </p:blipFill>
        <p:spPr bwMode="auto">
          <a:xfrm>
            <a:off x="7336524" y="2101027"/>
            <a:ext cx="349045" cy="34515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D362D1EB-6BC6-4809-B7F6-70F8BEBC2261}"/>
              </a:ext>
            </a:extLst>
          </p:cNvPr>
          <p:cNvPicPr>
            <a:picLocks noChangeAspect="1" noChangeArrowheads="1"/>
          </p:cNvPicPr>
          <p:nvPr/>
        </p:nvPicPr>
        <p:blipFill rotWithShape="1">
          <a:blip r:embed="rId40">
            <a:extLst>
              <a:ext uri="{28A0092B-C50C-407E-A947-70E740481C1C}">
                <a14:useLocalDpi xmlns:a14="http://schemas.microsoft.com/office/drawing/2010/main" val="0"/>
              </a:ext>
            </a:extLst>
          </a:blip>
          <a:srcRect l="23211" t="8002" r="23211" b="33767"/>
          <a:stretch/>
        </p:blipFill>
        <p:spPr bwMode="auto">
          <a:xfrm>
            <a:off x="5661412" y="3603028"/>
            <a:ext cx="369564" cy="401657"/>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CBBC00D5-B7D0-46DC-8319-B485D79566F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664968" y="3148017"/>
            <a:ext cx="362453" cy="310067"/>
          </a:xfrm>
          <a:prstGeom prst="rect">
            <a:avLst/>
          </a:prstGeom>
        </p:spPr>
      </p:pic>
      <p:pic>
        <p:nvPicPr>
          <p:cNvPr id="2074" name="Picture 26">
            <a:extLst>
              <a:ext uri="{FF2B5EF4-FFF2-40B4-BE49-F238E27FC236}">
                <a16:creationId xmlns:a16="http://schemas.microsoft.com/office/drawing/2014/main" id="{E0CAAD19-515B-45A7-B60E-A1280CE88D10}"/>
              </a:ext>
            </a:extLst>
          </p:cNvPr>
          <p:cNvPicPr>
            <a:picLocks noChangeAspect="1" noChangeArrowheads="1"/>
          </p:cNvPicPr>
          <p:nvPr/>
        </p:nvPicPr>
        <p:blipFill rotWithShape="1">
          <a:blip r:embed="rId43">
            <a:extLst>
              <a:ext uri="{28A0092B-C50C-407E-A947-70E740481C1C}">
                <a14:useLocalDpi xmlns:a14="http://schemas.microsoft.com/office/drawing/2010/main" val="0"/>
              </a:ext>
            </a:extLst>
          </a:blip>
          <a:srcRect l="20632" t="8002" r="20632" b="32212"/>
          <a:stretch/>
        </p:blipFill>
        <p:spPr bwMode="auto">
          <a:xfrm>
            <a:off x="6216563" y="3115603"/>
            <a:ext cx="368310" cy="37489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a:extLst>
              <a:ext uri="{FF2B5EF4-FFF2-40B4-BE49-F238E27FC236}">
                <a16:creationId xmlns:a16="http://schemas.microsoft.com/office/drawing/2014/main" id="{FD6D3A40-794D-4AC0-BC49-A52E8E430B6D}"/>
              </a:ext>
            </a:extLst>
          </p:cNvPr>
          <p:cNvPicPr>
            <a:picLocks noChangeAspect="1" noChangeArrowheads="1"/>
          </p:cNvPicPr>
          <p:nvPr/>
        </p:nvPicPr>
        <p:blipFill rotWithShape="1">
          <a:blip r:embed="rId44">
            <a:extLst>
              <a:ext uri="{28A0092B-C50C-407E-A947-70E740481C1C}">
                <a14:useLocalDpi xmlns:a14="http://schemas.microsoft.com/office/drawing/2010/main" val="0"/>
              </a:ext>
            </a:extLst>
          </a:blip>
          <a:srcRect l="14060" t="9324" r="14498" b="34252"/>
          <a:stretch/>
        </p:blipFill>
        <p:spPr bwMode="auto">
          <a:xfrm>
            <a:off x="6227037" y="2665393"/>
            <a:ext cx="336576" cy="265826"/>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E2399748-1DFC-47D4-BB99-2D3C8A4B79F7}"/>
              </a:ext>
            </a:extLst>
          </p:cNvPr>
          <p:cNvPicPr>
            <a:picLocks noChangeAspect="1" noChangeArrowheads="1"/>
          </p:cNvPicPr>
          <p:nvPr/>
        </p:nvPicPr>
        <p:blipFill rotWithShape="1">
          <a:blip r:embed="rId45">
            <a:extLst>
              <a:ext uri="{28A0092B-C50C-407E-A947-70E740481C1C}">
                <a14:useLocalDpi xmlns:a14="http://schemas.microsoft.com/office/drawing/2010/main" val="0"/>
              </a:ext>
            </a:extLst>
          </a:blip>
          <a:srcRect l="35589" t="7800" r="35589" b="32682"/>
          <a:stretch/>
        </p:blipFill>
        <p:spPr bwMode="auto">
          <a:xfrm>
            <a:off x="5755830" y="2630869"/>
            <a:ext cx="180729" cy="373205"/>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9DB0A8B0-9A18-4A9E-A3C6-F51AF2E1183E}"/>
              </a:ext>
            </a:extLst>
          </p:cNvPr>
          <p:cNvCxnSpPr>
            <a:cxnSpLocks/>
          </p:cNvCxnSpPr>
          <p:nvPr/>
        </p:nvCxnSpPr>
        <p:spPr>
          <a:xfrm>
            <a:off x="2113875" y="947738"/>
            <a:ext cx="0" cy="32601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D5CBE8C-509B-43C2-AE85-1DCD61EA1E77}"/>
              </a:ext>
            </a:extLst>
          </p:cNvPr>
          <p:cNvCxnSpPr>
            <a:cxnSpLocks/>
          </p:cNvCxnSpPr>
          <p:nvPr/>
        </p:nvCxnSpPr>
        <p:spPr>
          <a:xfrm>
            <a:off x="3722247" y="947738"/>
            <a:ext cx="0" cy="32601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841148B-84FC-4657-A401-AA38A52900BC}"/>
              </a:ext>
            </a:extLst>
          </p:cNvPr>
          <p:cNvCxnSpPr>
            <a:cxnSpLocks/>
          </p:cNvCxnSpPr>
          <p:nvPr/>
        </p:nvCxnSpPr>
        <p:spPr>
          <a:xfrm>
            <a:off x="5330619" y="947738"/>
            <a:ext cx="0" cy="32601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26A0738-7C07-4A29-AFA2-F6DBB5191AF7}"/>
              </a:ext>
            </a:extLst>
          </p:cNvPr>
          <p:cNvCxnSpPr>
            <a:cxnSpLocks/>
          </p:cNvCxnSpPr>
          <p:nvPr/>
        </p:nvCxnSpPr>
        <p:spPr>
          <a:xfrm>
            <a:off x="6938991" y="947738"/>
            <a:ext cx="0" cy="326018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5" name="Graphic 34">
            <a:extLst>
              <a:ext uri="{FF2B5EF4-FFF2-40B4-BE49-F238E27FC236}">
                <a16:creationId xmlns:a16="http://schemas.microsoft.com/office/drawing/2014/main" id="{10FF951D-AE83-49F7-A758-7F5474A6E8FC}"/>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435367" y="1544617"/>
            <a:ext cx="410815" cy="244980"/>
          </a:xfrm>
          <a:prstGeom prst="rect">
            <a:avLst/>
          </a:prstGeom>
        </p:spPr>
      </p:pic>
      <p:pic>
        <p:nvPicPr>
          <p:cNvPr id="2082" name="Picture 34">
            <a:extLst>
              <a:ext uri="{FF2B5EF4-FFF2-40B4-BE49-F238E27FC236}">
                <a16:creationId xmlns:a16="http://schemas.microsoft.com/office/drawing/2014/main" id="{7D1AA1BE-CEB6-4F3A-8EF4-718D6D2C8C7E}"/>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l="22340" t="10176" r="22165" b="34024"/>
          <a:stretch/>
        </p:blipFill>
        <p:spPr bwMode="auto">
          <a:xfrm>
            <a:off x="3054108" y="1447464"/>
            <a:ext cx="367850" cy="369869"/>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a:extLst>
              <a:ext uri="{FF2B5EF4-FFF2-40B4-BE49-F238E27FC236}">
                <a16:creationId xmlns:a16="http://schemas.microsoft.com/office/drawing/2014/main" id="{A8B72708-EA40-4C1D-94F5-1DEBCA29FB31}"/>
              </a:ext>
            </a:extLst>
          </p:cNvPr>
          <p:cNvPicPr>
            <a:picLocks noChangeAspect="1" noChangeArrowheads="1"/>
          </p:cNvPicPr>
          <p:nvPr/>
        </p:nvPicPr>
        <p:blipFill rotWithShape="1">
          <a:blip r:embed="rId49">
            <a:extLst>
              <a:ext uri="{28A0092B-C50C-407E-A947-70E740481C1C}">
                <a14:useLocalDpi xmlns:a14="http://schemas.microsoft.com/office/drawing/2010/main" val="0"/>
              </a:ext>
            </a:extLst>
          </a:blip>
          <a:srcRect l="22063" t="9905" r="22117" b="34295"/>
          <a:stretch/>
        </p:blipFill>
        <p:spPr bwMode="auto">
          <a:xfrm>
            <a:off x="2453359" y="3115612"/>
            <a:ext cx="370005" cy="369869"/>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a:extLst>
              <a:ext uri="{FF2B5EF4-FFF2-40B4-BE49-F238E27FC236}">
                <a16:creationId xmlns:a16="http://schemas.microsoft.com/office/drawing/2014/main" id="{F246858D-EDE8-49E9-968F-DD00886C64B2}"/>
              </a:ext>
            </a:extLst>
          </p:cNvPr>
          <p:cNvPicPr>
            <a:picLocks noChangeAspect="1" noChangeArrowheads="1"/>
          </p:cNvPicPr>
          <p:nvPr/>
        </p:nvPicPr>
        <p:blipFill rotWithShape="1">
          <a:blip r:embed="rId50">
            <a:extLst>
              <a:ext uri="{28A0092B-C50C-407E-A947-70E740481C1C}">
                <a14:useLocalDpi xmlns:a14="http://schemas.microsoft.com/office/drawing/2010/main" val="0"/>
              </a:ext>
            </a:extLst>
          </a:blip>
          <a:srcRect l="21630" t="9827" r="22550" b="33615"/>
          <a:stretch/>
        </p:blipFill>
        <p:spPr bwMode="auto">
          <a:xfrm>
            <a:off x="3038074" y="3115612"/>
            <a:ext cx="370006" cy="374894"/>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a:extLst>
              <a:ext uri="{FF2B5EF4-FFF2-40B4-BE49-F238E27FC236}">
                <a16:creationId xmlns:a16="http://schemas.microsoft.com/office/drawing/2014/main" id="{DAF96B29-E260-4893-9619-FFE15370CF4D}"/>
              </a:ext>
            </a:extLst>
          </p:cNvPr>
          <p:cNvPicPr>
            <a:picLocks noChangeAspect="1" noChangeArrowheads="1"/>
          </p:cNvPicPr>
          <p:nvPr/>
        </p:nvPicPr>
        <p:blipFill rotWithShape="1">
          <a:blip r:embed="rId51">
            <a:extLst>
              <a:ext uri="{28A0092B-C50C-407E-A947-70E740481C1C}">
                <a14:useLocalDpi xmlns:a14="http://schemas.microsoft.com/office/drawing/2010/main" val="0"/>
              </a:ext>
            </a:extLst>
          </a:blip>
          <a:srcRect l="22230" t="9847" r="21950" b="33596"/>
          <a:stretch/>
        </p:blipFill>
        <p:spPr bwMode="auto">
          <a:xfrm>
            <a:off x="2442879" y="3656743"/>
            <a:ext cx="370005" cy="374894"/>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a:extLst>
              <a:ext uri="{FF2B5EF4-FFF2-40B4-BE49-F238E27FC236}">
                <a16:creationId xmlns:a16="http://schemas.microsoft.com/office/drawing/2014/main" id="{8E432875-CB73-40F9-AC11-7D11C0770357}"/>
              </a:ext>
            </a:extLst>
          </p:cNvPr>
          <p:cNvPicPr>
            <a:picLocks noChangeAspect="1" noChangeArrowheads="1"/>
          </p:cNvPicPr>
          <p:nvPr/>
        </p:nvPicPr>
        <p:blipFill rotWithShape="1">
          <a:blip r:embed="rId52">
            <a:extLst>
              <a:ext uri="{28A0092B-C50C-407E-A947-70E740481C1C}">
                <a14:useLocalDpi xmlns:a14="http://schemas.microsoft.com/office/drawing/2010/main" val="0"/>
              </a:ext>
            </a:extLst>
          </a:blip>
          <a:srcRect l="22090" t="9894" r="21910" b="34111"/>
          <a:stretch/>
        </p:blipFill>
        <p:spPr bwMode="auto">
          <a:xfrm>
            <a:off x="4031727" y="1447464"/>
            <a:ext cx="371195" cy="371162"/>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a:extLst>
              <a:ext uri="{FF2B5EF4-FFF2-40B4-BE49-F238E27FC236}">
                <a16:creationId xmlns:a16="http://schemas.microsoft.com/office/drawing/2014/main" id="{5524EF74-DB71-43A8-AA96-AA26AE2AD5E3}"/>
              </a:ext>
            </a:extLst>
          </p:cNvPr>
          <p:cNvPicPr>
            <a:picLocks noChangeAspect="1" noChangeArrowheads="1"/>
          </p:cNvPicPr>
          <p:nvPr/>
        </p:nvPicPr>
        <p:blipFill rotWithShape="1">
          <a:blip r:embed="rId53">
            <a:extLst>
              <a:ext uri="{28A0092B-C50C-407E-A947-70E740481C1C}">
                <a14:useLocalDpi xmlns:a14="http://schemas.microsoft.com/office/drawing/2010/main" val="0"/>
              </a:ext>
            </a:extLst>
          </a:blip>
          <a:srcRect l="22100" t="10004" r="21900" b="33896"/>
          <a:stretch/>
        </p:blipFill>
        <p:spPr bwMode="auto">
          <a:xfrm>
            <a:off x="4605849" y="1447464"/>
            <a:ext cx="371195" cy="371858"/>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a:extLst>
              <a:ext uri="{FF2B5EF4-FFF2-40B4-BE49-F238E27FC236}">
                <a16:creationId xmlns:a16="http://schemas.microsoft.com/office/drawing/2014/main" id="{3E6C6CED-D35E-451F-941B-F0A529E224A7}"/>
              </a:ext>
            </a:extLst>
          </p:cNvPr>
          <p:cNvPicPr>
            <a:picLocks noChangeAspect="1" noChangeArrowheads="1"/>
          </p:cNvPicPr>
          <p:nvPr/>
        </p:nvPicPr>
        <p:blipFill rotWithShape="1">
          <a:blip r:embed="rId54">
            <a:extLst>
              <a:ext uri="{28A0092B-C50C-407E-A947-70E740481C1C}">
                <a14:useLocalDpi xmlns:a14="http://schemas.microsoft.com/office/drawing/2010/main" val="0"/>
              </a:ext>
            </a:extLst>
          </a:blip>
          <a:srcRect l="21578" t="10067" r="21879" b="33729"/>
          <a:stretch/>
        </p:blipFill>
        <p:spPr bwMode="auto">
          <a:xfrm>
            <a:off x="4029371" y="2003872"/>
            <a:ext cx="374794" cy="37255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a:extLst>
              <a:ext uri="{FF2B5EF4-FFF2-40B4-BE49-F238E27FC236}">
                <a16:creationId xmlns:a16="http://schemas.microsoft.com/office/drawing/2014/main" id="{6F8D73AB-1D77-4BC8-9D18-4CA2769ED851}"/>
              </a:ext>
            </a:extLst>
          </p:cNvPr>
          <p:cNvPicPr>
            <a:picLocks noChangeAspect="1" noChangeArrowheads="1"/>
          </p:cNvPicPr>
          <p:nvPr/>
        </p:nvPicPr>
        <p:blipFill rotWithShape="1">
          <a:blip r:embed="rId55">
            <a:extLst>
              <a:ext uri="{28A0092B-C50C-407E-A947-70E740481C1C}">
                <a14:useLocalDpi xmlns:a14="http://schemas.microsoft.com/office/drawing/2010/main" val="0"/>
              </a:ext>
            </a:extLst>
          </a:blip>
          <a:srcRect l="22065" t="10009" r="22011" b="33787"/>
          <a:stretch/>
        </p:blipFill>
        <p:spPr bwMode="auto">
          <a:xfrm>
            <a:off x="4606457" y="2003872"/>
            <a:ext cx="370685" cy="37255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a:extLst>
              <a:ext uri="{FF2B5EF4-FFF2-40B4-BE49-F238E27FC236}">
                <a16:creationId xmlns:a16="http://schemas.microsoft.com/office/drawing/2014/main" id="{A9E18907-159D-4120-8A57-CE595014C971}"/>
              </a:ext>
            </a:extLst>
          </p:cNvPr>
          <p:cNvPicPr>
            <a:picLocks noChangeAspect="1" noChangeArrowheads="1"/>
          </p:cNvPicPr>
          <p:nvPr/>
        </p:nvPicPr>
        <p:blipFill rotWithShape="1">
          <a:blip r:embed="rId56">
            <a:extLst>
              <a:ext uri="{28A0092B-C50C-407E-A947-70E740481C1C}">
                <a14:useLocalDpi xmlns:a14="http://schemas.microsoft.com/office/drawing/2010/main" val="0"/>
              </a:ext>
            </a:extLst>
          </a:blip>
          <a:srcRect l="21650" t="9560" r="21506" b="33741"/>
          <a:stretch/>
        </p:blipFill>
        <p:spPr bwMode="auto">
          <a:xfrm>
            <a:off x="4029757" y="2560972"/>
            <a:ext cx="376786" cy="37583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a:extLst>
              <a:ext uri="{FF2B5EF4-FFF2-40B4-BE49-F238E27FC236}">
                <a16:creationId xmlns:a16="http://schemas.microsoft.com/office/drawing/2014/main" id="{C1CFED8E-0DAB-48BC-A52B-AD66532E58EC}"/>
              </a:ext>
            </a:extLst>
          </p:cNvPr>
          <p:cNvPicPr>
            <a:picLocks noChangeAspect="1" noChangeArrowheads="1"/>
          </p:cNvPicPr>
          <p:nvPr/>
        </p:nvPicPr>
        <p:blipFill rotWithShape="1">
          <a:blip r:embed="rId57">
            <a:extLst>
              <a:ext uri="{28A0092B-C50C-407E-A947-70E740481C1C}">
                <a14:useLocalDpi xmlns:a14="http://schemas.microsoft.com/office/drawing/2010/main" val="0"/>
              </a:ext>
            </a:extLst>
          </a:blip>
          <a:srcRect l="22000" t="10104" r="22076" b="34062"/>
          <a:stretch/>
        </p:blipFill>
        <p:spPr bwMode="auto">
          <a:xfrm>
            <a:off x="4606457" y="2560972"/>
            <a:ext cx="370685" cy="370090"/>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54">
            <a:extLst>
              <a:ext uri="{FF2B5EF4-FFF2-40B4-BE49-F238E27FC236}">
                <a16:creationId xmlns:a16="http://schemas.microsoft.com/office/drawing/2014/main" id="{6C2AD37D-0840-471E-8AA5-AF10E7CF8477}"/>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l="22090" t="10262" r="22089" b="34164"/>
          <a:stretch/>
        </p:blipFill>
        <p:spPr bwMode="auto">
          <a:xfrm>
            <a:off x="4033149" y="3115612"/>
            <a:ext cx="370002" cy="368368"/>
          </a:xfrm>
          <a:prstGeom prst="rect">
            <a:avLst/>
          </a:prstGeom>
          <a:noFill/>
          <a:extLst>
            <a:ext uri="{909E8E84-426E-40DD-AFC4-6F175D3DCCD1}">
              <a14:hiddenFill xmlns:a14="http://schemas.microsoft.com/office/drawing/2010/main">
                <a:solidFill>
                  <a:srgbClr val="FFFFFF"/>
                </a:solidFill>
              </a14:hiddenFill>
            </a:ext>
          </a:extLst>
        </p:spPr>
      </p:pic>
      <p:pic>
        <p:nvPicPr>
          <p:cNvPr id="2104" name="Picture 56">
            <a:extLst>
              <a:ext uri="{FF2B5EF4-FFF2-40B4-BE49-F238E27FC236}">
                <a16:creationId xmlns:a16="http://schemas.microsoft.com/office/drawing/2014/main" id="{5E97CBCA-EC6B-4205-BB45-56984B04C09E}"/>
              </a:ext>
            </a:extLst>
          </p:cNvPr>
          <p:cNvPicPr>
            <a:picLocks noChangeAspect="1" noChangeArrowheads="1"/>
          </p:cNvPicPr>
          <p:nvPr/>
        </p:nvPicPr>
        <p:blipFill rotWithShape="1">
          <a:blip r:embed="rId59">
            <a:extLst>
              <a:ext uri="{28A0092B-C50C-407E-A947-70E740481C1C}">
                <a14:useLocalDpi xmlns:a14="http://schemas.microsoft.com/office/drawing/2010/main" val="0"/>
              </a:ext>
            </a:extLst>
          </a:blip>
          <a:srcRect l="22100" t="10405" r="22114" b="34062"/>
          <a:stretch/>
        </p:blipFill>
        <p:spPr bwMode="auto">
          <a:xfrm>
            <a:off x="4607535" y="3115612"/>
            <a:ext cx="369780" cy="368099"/>
          </a:xfrm>
          <a:prstGeom prst="rect">
            <a:avLst/>
          </a:prstGeom>
          <a:noFill/>
          <a:extLst>
            <a:ext uri="{909E8E84-426E-40DD-AFC4-6F175D3DCCD1}">
              <a14:hiddenFill xmlns:a14="http://schemas.microsoft.com/office/drawing/2010/main">
                <a:solidFill>
                  <a:srgbClr val="FFFFFF"/>
                </a:solidFill>
              </a14:hiddenFill>
            </a:ext>
          </a:extLst>
        </p:spPr>
      </p:pic>
      <p:pic>
        <p:nvPicPr>
          <p:cNvPr id="2106" name="Picture 58">
            <a:extLst>
              <a:ext uri="{FF2B5EF4-FFF2-40B4-BE49-F238E27FC236}">
                <a16:creationId xmlns:a16="http://schemas.microsoft.com/office/drawing/2014/main" id="{1344CC49-29A1-427F-8C1A-5263190DBE7E}"/>
              </a:ext>
            </a:extLst>
          </p:cNvPr>
          <p:cNvPicPr>
            <a:picLocks noChangeAspect="1" noChangeArrowheads="1"/>
          </p:cNvPicPr>
          <p:nvPr/>
        </p:nvPicPr>
        <p:blipFill rotWithShape="1">
          <a:blip r:embed="rId60">
            <a:extLst>
              <a:ext uri="{28A0092B-C50C-407E-A947-70E740481C1C}">
                <a14:useLocalDpi xmlns:a14="http://schemas.microsoft.com/office/drawing/2010/main" val="0"/>
              </a:ext>
            </a:extLst>
          </a:blip>
          <a:srcRect l="20889" t="10155" r="23291" b="34062"/>
          <a:stretch/>
        </p:blipFill>
        <p:spPr bwMode="auto">
          <a:xfrm>
            <a:off x="4033149" y="3656743"/>
            <a:ext cx="370002" cy="369757"/>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a:extLst>
              <a:ext uri="{FF2B5EF4-FFF2-40B4-BE49-F238E27FC236}">
                <a16:creationId xmlns:a16="http://schemas.microsoft.com/office/drawing/2014/main" id="{39D7B5AA-61E6-45A4-999B-D8666F6C40D7}"/>
              </a:ext>
            </a:extLst>
          </p:cNvPr>
          <p:cNvPicPr>
            <a:picLocks noChangeAspect="1" noChangeArrowheads="1"/>
          </p:cNvPicPr>
          <p:nvPr/>
        </p:nvPicPr>
        <p:blipFill rotWithShape="1">
          <a:blip r:embed="rId61">
            <a:extLst>
              <a:ext uri="{28A0092B-C50C-407E-A947-70E740481C1C}">
                <a14:useLocalDpi xmlns:a14="http://schemas.microsoft.com/office/drawing/2010/main" val="0"/>
              </a:ext>
            </a:extLst>
          </a:blip>
          <a:srcRect l="22100" t="10209" r="22080" b="34062"/>
          <a:stretch/>
        </p:blipFill>
        <p:spPr bwMode="auto">
          <a:xfrm>
            <a:off x="4607822" y="3656743"/>
            <a:ext cx="370002" cy="36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3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 name="Google Shape;243;p33">
            <a:extLst>
              <a:ext uri="{FF2B5EF4-FFF2-40B4-BE49-F238E27FC236}">
                <a16:creationId xmlns:a16="http://schemas.microsoft.com/office/drawing/2014/main" id="{08F3AEBE-2DF5-41AD-BF65-8E824B91FD64}"/>
              </a:ext>
            </a:extLst>
          </p:cNvPr>
          <p:cNvPicPr preferRelativeResize="0"/>
          <p:nvPr/>
        </p:nvPicPr>
        <p:blipFill rotWithShape="1">
          <a:blip r:embed="rId3">
            <a:duotone>
              <a:schemeClr val="accent2">
                <a:shade val="45000"/>
                <a:satMod val="135000"/>
              </a:schemeClr>
              <a:prstClr val="white"/>
            </a:duotone>
          </a:blip>
          <a:srcRect/>
          <a:stretch/>
        </p:blipFill>
        <p:spPr>
          <a:xfrm>
            <a:off x="2536181" y="1918522"/>
            <a:ext cx="4701698" cy="2128587"/>
          </a:xfrm>
          <a:prstGeom prst="rect">
            <a:avLst/>
          </a:prstGeom>
        </p:spPr>
      </p:pic>
      <p:sp>
        <p:nvSpPr>
          <p:cNvPr id="185" name="Google Shape;185;p30"/>
          <p:cNvSpPr txBox="1">
            <a:spLocks noGrp="1"/>
          </p:cNvSpPr>
          <p:nvPr>
            <p:ph type="body" idx="1"/>
          </p:nvPr>
        </p:nvSpPr>
        <p:spPr>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 dirty="0"/>
              <a:t>Business Modernization in the Cloud</a:t>
            </a:r>
            <a:endParaRPr dirty="0"/>
          </a:p>
        </p:txBody>
      </p:sp>
      <p:sp>
        <p:nvSpPr>
          <p:cNvPr id="186" name="Google Shape;186;p30"/>
          <p:cNvSpPr txBox="1"/>
          <p:nvPr/>
        </p:nvSpPr>
        <p:spPr>
          <a:xfrm>
            <a:off x="660597" y="2261688"/>
            <a:ext cx="1911247" cy="5908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 sz="1800" b="0" i="0" u="none" strike="noStrike" cap="none" dirty="0">
                <a:solidFill>
                  <a:schemeClr val="accent1"/>
                </a:solidFill>
                <a:latin typeface="Maven Pro"/>
                <a:ea typeface="Maven Pro"/>
                <a:cs typeface="Maven Pro"/>
                <a:sym typeface="Maven Pro"/>
              </a:rPr>
              <a:t>Get closer to your customers</a:t>
            </a:r>
            <a:endParaRPr sz="1800" b="0" i="0" u="none" strike="noStrike" cap="none" dirty="0">
              <a:solidFill>
                <a:schemeClr val="accent1"/>
              </a:solidFill>
              <a:latin typeface="Maven Pro"/>
              <a:ea typeface="Maven Pro"/>
              <a:cs typeface="Maven Pro"/>
              <a:sym typeface="Maven Pro"/>
            </a:endParaRPr>
          </a:p>
        </p:txBody>
      </p:sp>
      <p:sp>
        <p:nvSpPr>
          <p:cNvPr id="187" name="Google Shape;187;p30"/>
          <p:cNvSpPr txBox="1"/>
          <p:nvPr/>
        </p:nvSpPr>
        <p:spPr>
          <a:xfrm>
            <a:off x="1153345" y="3893442"/>
            <a:ext cx="1911247" cy="5908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 sz="1800" b="0" i="0" u="none" strike="noStrike" cap="none" dirty="0">
                <a:solidFill>
                  <a:schemeClr val="accent1"/>
                </a:solidFill>
                <a:latin typeface="Maven Pro"/>
                <a:ea typeface="Maven Pro"/>
                <a:cs typeface="Maven Pro"/>
                <a:sym typeface="Maven Pro"/>
              </a:rPr>
              <a:t>Make dumb things smart</a:t>
            </a:r>
            <a:endParaRPr sz="1800" b="0" i="0" u="none" strike="noStrike" cap="none" dirty="0">
              <a:solidFill>
                <a:schemeClr val="accent1"/>
              </a:solidFill>
              <a:latin typeface="Maven Pro"/>
              <a:ea typeface="Maven Pro"/>
              <a:cs typeface="Maven Pro"/>
              <a:sym typeface="Maven Pro"/>
            </a:endParaRPr>
          </a:p>
        </p:txBody>
      </p:sp>
      <p:sp>
        <p:nvSpPr>
          <p:cNvPr id="188" name="Google Shape;188;p30"/>
          <p:cNvSpPr txBox="1"/>
          <p:nvPr/>
        </p:nvSpPr>
        <p:spPr>
          <a:xfrm>
            <a:off x="6822968" y="2683558"/>
            <a:ext cx="1539604" cy="59089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 sz="1800" b="0" i="0" u="none" strike="noStrike" cap="none" dirty="0">
                <a:solidFill>
                  <a:schemeClr val="accent1"/>
                </a:solidFill>
                <a:latin typeface="Maven Pro"/>
                <a:ea typeface="Maven Pro"/>
                <a:cs typeface="Maven Pro"/>
                <a:sym typeface="Maven Pro"/>
              </a:rPr>
              <a:t>Make slow things fast</a:t>
            </a:r>
            <a:endParaRPr sz="1800" b="0" i="0" u="none" strike="noStrike" cap="none" dirty="0">
              <a:solidFill>
                <a:schemeClr val="accent1"/>
              </a:solidFill>
              <a:latin typeface="Maven Pro"/>
              <a:ea typeface="Maven Pro"/>
              <a:cs typeface="Maven Pro"/>
              <a:sym typeface="Maven Pro"/>
            </a:endParaRPr>
          </a:p>
        </p:txBody>
      </p:sp>
      <p:sp>
        <p:nvSpPr>
          <p:cNvPr id="189" name="Google Shape;189;p30"/>
          <p:cNvSpPr txBox="1"/>
          <p:nvPr/>
        </p:nvSpPr>
        <p:spPr>
          <a:xfrm>
            <a:off x="2706203" y="1287395"/>
            <a:ext cx="373159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1" i="0" u="none" strike="noStrike" cap="none" dirty="0">
                <a:solidFill>
                  <a:schemeClr val="accent3"/>
                </a:solidFill>
                <a:latin typeface="Maven Pro"/>
                <a:ea typeface="Maven Pro"/>
                <a:cs typeface="Maven Pro"/>
                <a:sym typeface="Maven Pro"/>
              </a:rPr>
              <a:t>“Own less, build more” means</a:t>
            </a:r>
            <a:endParaRPr sz="1800" b="1" i="0" u="none" strike="noStrike" cap="none" dirty="0">
              <a:solidFill>
                <a:schemeClr val="accent3"/>
              </a:solidFill>
              <a:latin typeface="Maven Pro"/>
              <a:ea typeface="Maven Pro"/>
              <a:cs typeface="Maven Pro"/>
              <a:sym typeface="Maven Pro"/>
            </a:endParaRPr>
          </a:p>
        </p:txBody>
      </p:sp>
      <p:sp>
        <p:nvSpPr>
          <p:cNvPr id="190" name="Google Shape;190;p30"/>
          <p:cNvSpPr txBox="1"/>
          <p:nvPr/>
        </p:nvSpPr>
        <p:spPr>
          <a:xfrm>
            <a:off x="1567114" y="964229"/>
            <a:ext cx="6009774"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800" b="0" i="0" u="none" strike="noStrike" cap="none" dirty="0">
                <a:solidFill>
                  <a:schemeClr val="accent1"/>
                </a:solidFill>
                <a:latin typeface="Maven Pro"/>
                <a:ea typeface="Maven Pro"/>
                <a:cs typeface="Maven Pro"/>
                <a:sym typeface="Maven Pro"/>
              </a:rPr>
              <a:t>The business world is transforming around cloud</a:t>
            </a:r>
            <a:endParaRPr sz="1800" b="0" i="0" u="none" strike="noStrike" cap="none" dirty="0">
              <a:solidFill>
                <a:schemeClr val="accent1"/>
              </a:solidFill>
              <a:latin typeface="Maven Pro"/>
              <a:ea typeface="Maven Pro"/>
              <a:cs typeface="Maven Pro"/>
              <a:sym typeface="Maven Pro"/>
            </a:endParaRPr>
          </a:p>
        </p:txBody>
      </p:sp>
      <p:sp>
        <p:nvSpPr>
          <p:cNvPr id="184" name="Google Shape;184;p30"/>
          <p:cNvSpPr/>
          <p:nvPr/>
        </p:nvSpPr>
        <p:spPr>
          <a:xfrm>
            <a:off x="2944180" y="4262776"/>
            <a:ext cx="3680017" cy="9715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6" name="Graphic 15">
            <a:extLst>
              <a:ext uri="{FF2B5EF4-FFF2-40B4-BE49-F238E27FC236}">
                <a16:creationId xmlns:a16="http://schemas.microsoft.com/office/drawing/2014/main" id="{E5883317-221A-4888-9831-9C0A3D089D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77894" y="1909211"/>
            <a:ext cx="629752" cy="708471"/>
          </a:xfrm>
          <a:prstGeom prst="rect">
            <a:avLst/>
          </a:prstGeom>
        </p:spPr>
      </p:pic>
      <p:pic>
        <p:nvPicPr>
          <p:cNvPr id="17" name="Graphic 16">
            <a:extLst>
              <a:ext uri="{FF2B5EF4-FFF2-40B4-BE49-F238E27FC236}">
                <a16:creationId xmlns:a16="http://schemas.microsoft.com/office/drawing/2014/main" id="{C3035720-0096-4865-B033-B8D43F2924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9939" y="1692985"/>
            <a:ext cx="850165" cy="511674"/>
          </a:xfrm>
          <a:prstGeom prst="rect">
            <a:avLst/>
          </a:prstGeom>
        </p:spPr>
      </p:pic>
      <p:pic>
        <p:nvPicPr>
          <p:cNvPr id="19" name="Graphic 18">
            <a:extLst>
              <a:ext uri="{FF2B5EF4-FFF2-40B4-BE49-F238E27FC236}">
                <a16:creationId xmlns:a16="http://schemas.microsoft.com/office/drawing/2014/main" id="{CC26887B-09E6-4B9E-9052-A35DBAA3F1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67981" y="3209308"/>
            <a:ext cx="488058" cy="637624"/>
          </a:xfrm>
          <a:prstGeom prst="rect">
            <a:avLst/>
          </a:prstGeom>
        </p:spPr>
      </p:pic>
      <p:pic>
        <p:nvPicPr>
          <p:cNvPr id="23" name="Graphic 22">
            <a:extLst>
              <a:ext uri="{FF2B5EF4-FFF2-40B4-BE49-F238E27FC236}">
                <a16:creationId xmlns:a16="http://schemas.microsoft.com/office/drawing/2014/main" id="{6EF09D78-9216-4FA3-A587-C7B6F5A7B2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71646" y="1774467"/>
            <a:ext cx="874387" cy="2531119"/>
          </a:xfrm>
          <a:prstGeom prst="rect">
            <a:avLst/>
          </a:prstGeom>
        </p:spPr>
      </p:pic>
      <p:pic>
        <p:nvPicPr>
          <p:cNvPr id="26" name="Graphic 25">
            <a:extLst>
              <a:ext uri="{FF2B5EF4-FFF2-40B4-BE49-F238E27FC236}">
                <a16:creationId xmlns:a16="http://schemas.microsoft.com/office/drawing/2014/main" id="{F45CF053-5421-41CB-AA9F-555D7AEE59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514180" y="2771574"/>
            <a:ext cx="628946" cy="1534012"/>
          </a:xfrm>
          <a:prstGeom prst="rect">
            <a:avLst/>
          </a:prstGeom>
        </p:spPr>
      </p:pic>
      <p:pic>
        <p:nvPicPr>
          <p:cNvPr id="29" name="Graphic 28">
            <a:extLst>
              <a:ext uri="{FF2B5EF4-FFF2-40B4-BE49-F238E27FC236}">
                <a16:creationId xmlns:a16="http://schemas.microsoft.com/office/drawing/2014/main" id="{C91D4AB8-D1D7-46B8-8BA0-75CD94AF46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12749" y="3691982"/>
            <a:ext cx="997108" cy="613604"/>
          </a:xfrm>
          <a:prstGeom prst="rect">
            <a:avLst/>
          </a:prstGeom>
        </p:spPr>
      </p:pic>
    </p:spTree>
    <p:extLst>
      <p:ext uri="{BB962C8B-B14F-4D97-AF65-F5344CB8AC3E}">
        <p14:creationId xmlns:p14="http://schemas.microsoft.com/office/powerpoint/2010/main" val="166090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pSp>
        <p:nvGrpSpPr>
          <p:cNvPr id="3" name="Group 2">
            <a:extLst>
              <a:ext uri="{FF2B5EF4-FFF2-40B4-BE49-F238E27FC236}">
                <a16:creationId xmlns:a16="http://schemas.microsoft.com/office/drawing/2014/main" id="{8855B432-36F7-4D8D-99F4-23F60C73086F}"/>
              </a:ext>
            </a:extLst>
          </p:cNvPr>
          <p:cNvGrpSpPr/>
          <p:nvPr/>
        </p:nvGrpSpPr>
        <p:grpSpPr>
          <a:xfrm>
            <a:off x="697053" y="1031611"/>
            <a:ext cx="4202878" cy="3518492"/>
            <a:chOff x="697053" y="1031611"/>
            <a:chExt cx="4202878" cy="3518492"/>
          </a:xfrm>
        </p:grpSpPr>
        <p:sp>
          <p:nvSpPr>
            <p:cNvPr id="33" name="Hexagon 32">
              <a:extLst>
                <a:ext uri="{FF2B5EF4-FFF2-40B4-BE49-F238E27FC236}">
                  <a16:creationId xmlns:a16="http://schemas.microsoft.com/office/drawing/2014/main" id="{10F9178D-A236-4B57-819B-E0EAC0E1CB35}"/>
                </a:ext>
              </a:extLst>
            </p:cNvPr>
            <p:cNvSpPr/>
            <p:nvPr/>
          </p:nvSpPr>
          <p:spPr>
            <a:xfrm>
              <a:off x="3394544" y="1169051"/>
              <a:ext cx="1505387" cy="1305556"/>
            </a:xfrm>
            <a:prstGeom prst="hexagon">
              <a:avLst>
                <a:gd name="adj" fmla="val 29594"/>
                <a:gd name="vf" fmla="val 115470"/>
              </a:avLst>
            </a:prstGeom>
            <a:solidFill>
              <a:srgbClr val="A7E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C806C82F-CD5C-4516-8313-CA033E201448}"/>
                </a:ext>
              </a:extLst>
            </p:cNvPr>
            <p:cNvSpPr/>
            <p:nvPr/>
          </p:nvSpPr>
          <p:spPr>
            <a:xfrm>
              <a:off x="1283645" y="1031611"/>
              <a:ext cx="2424442" cy="2102612"/>
            </a:xfrm>
            <a:prstGeom prst="hexagon">
              <a:avLst>
                <a:gd name="adj" fmla="val 29594"/>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1E69A318-703D-4DCA-A5C8-0D6C85E29896}"/>
                </a:ext>
              </a:extLst>
            </p:cNvPr>
            <p:cNvSpPr/>
            <p:nvPr/>
          </p:nvSpPr>
          <p:spPr>
            <a:xfrm>
              <a:off x="1854295" y="3244547"/>
              <a:ext cx="1505387" cy="1305556"/>
            </a:xfrm>
            <a:prstGeom prst="hexagon">
              <a:avLst>
                <a:gd name="adj" fmla="val 29594"/>
                <a:gd name="vf" fmla="val 115470"/>
              </a:avLst>
            </a:prstGeom>
            <a:solidFill>
              <a:srgbClr val="A7E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EBB4F89C-00E2-4A66-BFC8-EF2F94E84F2C}"/>
                </a:ext>
              </a:extLst>
            </p:cNvPr>
            <p:cNvSpPr/>
            <p:nvPr/>
          </p:nvSpPr>
          <p:spPr>
            <a:xfrm>
              <a:off x="697053" y="2557999"/>
              <a:ext cx="1505387" cy="1305556"/>
            </a:xfrm>
            <a:prstGeom prst="hexagon">
              <a:avLst>
                <a:gd name="adj" fmla="val 29594"/>
                <a:gd name="vf" fmla="val 115470"/>
              </a:avLst>
            </a:prstGeom>
            <a:solidFill>
              <a:srgbClr val="A7E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oogle Shape;213;p31">
              <a:extLst>
                <a:ext uri="{FF2B5EF4-FFF2-40B4-BE49-F238E27FC236}">
                  <a16:creationId xmlns:a16="http://schemas.microsoft.com/office/drawing/2014/main" id="{6D7451B2-DEC8-4D8E-82D9-E85220EBFBEE}"/>
                </a:ext>
              </a:extLst>
            </p:cNvPr>
            <p:cNvPicPr preferRelativeResize="0"/>
            <p:nvPr/>
          </p:nvPicPr>
          <p:blipFill rotWithShape="1">
            <a:blip r:embed="rId3">
              <a:alphaModFix/>
            </a:blip>
            <a:srcRect/>
            <a:stretch/>
          </p:blipFill>
          <p:spPr>
            <a:xfrm>
              <a:off x="1876815" y="1543704"/>
              <a:ext cx="1255568" cy="1047750"/>
            </a:xfrm>
            <a:prstGeom prst="rect">
              <a:avLst/>
            </a:prstGeom>
            <a:noFill/>
            <a:ln>
              <a:noFill/>
            </a:ln>
          </p:spPr>
        </p:pic>
      </p:grpSp>
      <p:pic>
        <p:nvPicPr>
          <p:cNvPr id="199" name="Google Shape;199;p31"/>
          <p:cNvPicPr preferRelativeResize="0"/>
          <p:nvPr/>
        </p:nvPicPr>
        <p:blipFill rotWithShape="1">
          <a:blip r:embed="rId4">
            <a:alphaModFix/>
          </a:blip>
          <a:srcRect/>
          <a:stretch/>
        </p:blipFill>
        <p:spPr>
          <a:xfrm>
            <a:off x="5751941" y="1800747"/>
            <a:ext cx="1557390" cy="338962"/>
          </a:xfrm>
          <a:prstGeom prst="rect">
            <a:avLst/>
          </a:prstGeom>
          <a:noFill/>
          <a:ln>
            <a:noFill/>
          </a:ln>
        </p:spPr>
      </p:pic>
      <p:sp>
        <p:nvSpPr>
          <p:cNvPr id="200" name="Google Shape;200;p31"/>
          <p:cNvSpPr txBox="1">
            <a:spLocks noGrp="1"/>
          </p:cNvSpPr>
          <p:nvPr>
            <p:ph type="body" idx="1"/>
          </p:nvPr>
        </p:nvSpPr>
        <p:spPr>
          <a:xfrm>
            <a:off x="5357248" y="2441342"/>
            <a:ext cx="2346779" cy="407967"/>
          </a:xfrm>
          <a:prstGeom prst="rect">
            <a:avLst/>
          </a:prstGeom>
          <a:noFill/>
          <a:ln>
            <a:noFill/>
          </a:ln>
        </p:spPr>
        <p:txBody>
          <a:bodyPr spcFirstLastPara="1" wrap="square" lIns="45725" tIns="22850" rIns="45725" bIns="22850" anchor="t" anchorCtr="0">
            <a:noAutofit/>
          </a:bodyPr>
          <a:lstStyle/>
          <a:p>
            <a:pPr marL="0" lvl="0" indent="0" algn="ctr" rtl="0">
              <a:lnSpc>
                <a:spcPct val="120000"/>
              </a:lnSpc>
              <a:spcBef>
                <a:spcPts val="0"/>
              </a:spcBef>
              <a:spcAft>
                <a:spcPts val="0"/>
              </a:spcAft>
              <a:buSzPts val="1350"/>
              <a:buNone/>
            </a:pPr>
            <a:r>
              <a:rPr lang="en" sz="1600" i="1" dirty="0">
                <a:solidFill>
                  <a:srgbClr val="1A062B"/>
                </a:solidFill>
              </a:rPr>
              <a:t>*Releases features “Twice as Fast with Half the Effort”</a:t>
            </a:r>
            <a:endParaRPr i="1" dirty="0"/>
          </a:p>
        </p:txBody>
      </p:sp>
      <p:sp>
        <p:nvSpPr>
          <p:cNvPr id="201" name="Google Shape;201;p31"/>
          <p:cNvSpPr txBox="1">
            <a:spLocks noGrp="1"/>
          </p:cNvSpPr>
          <p:nvPr>
            <p:ph type="body" idx="2"/>
          </p:nvPr>
        </p:nvSpPr>
        <p:spPr>
          <a:xfrm>
            <a:off x="782320"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SzPts val="900"/>
              <a:buNone/>
            </a:pPr>
            <a:r>
              <a:rPr lang="en" dirty="0"/>
              <a:t>Companies are Already Winning</a:t>
            </a:r>
            <a:endParaRPr dirty="0"/>
          </a:p>
        </p:txBody>
      </p:sp>
      <p:pic>
        <p:nvPicPr>
          <p:cNvPr id="30" name="Google Shape;205;p31">
            <a:extLst>
              <a:ext uri="{FF2B5EF4-FFF2-40B4-BE49-F238E27FC236}">
                <a16:creationId xmlns:a16="http://schemas.microsoft.com/office/drawing/2014/main" id="{4D21E558-1485-456A-95A3-45BA26AA3025}"/>
              </a:ext>
            </a:extLst>
          </p:cNvPr>
          <p:cNvPicPr preferRelativeResize="0"/>
          <p:nvPr/>
        </p:nvPicPr>
        <p:blipFill rotWithShape="1">
          <a:blip r:embed="rId5">
            <a:alphaModFix/>
          </a:blip>
          <a:srcRect/>
          <a:stretch/>
        </p:blipFill>
        <p:spPr>
          <a:xfrm>
            <a:off x="3803347" y="1641640"/>
            <a:ext cx="751065" cy="338266"/>
          </a:xfrm>
          <a:prstGeom prst="rect">
            <a:avLst/>
          </a:prstGeom>
          <a:noFill/>
          <a:ln>
            <a:noFill/>
          </a:ln>
        </p:spPr>
      </p:pic>
      <p:pic>
        <p:nvPicPr>
          <p:cNvPr id="31" name="Google Shape;209;p31">
            <a:extLst>
              <a:ext uri="{FF2B5EF4-FFF2-40B4-BE49-F238E27FC236}">
                <a16:creationId xmlns:a16="http://schemas.microsoft.com/office/drawing/2014/main" id="{EE3C57B2-DD30-4E09-B5BA-167D27632DE2}"/>
              </a:ext>
            </a:extLst>
          </p:cNvPr>
          <p:cNvPicPr preferRelativeResize="0"/>
          <p:nvPr/>
        </p:nvPicPr>
        <p:blipFill rotWithShape="1">
          <a:blip r:embed="rId6">
            <a:alphaModFix/>
          </a:blip>
          <a:srcRect/>
          <a:stretch/>
        </p:blipFill>
        <p:spPr>
          <a:xfrm>
            <a:off x="1222166" y="2925716"/>
            <a:ext cx="522112" cy="570123"/>
          </a:xfrm>
          <a:prstGeom prst="rect">
            <a:avLst/>
          </a:prstGeom>
          <a:noFill/>
          <a:ln>
            <a:noFill/>
          </a:ln>
        </p:spPr>
      </p:pic>
      <p:pic>
        <p:nvPicPr>
          <p:cNvPr id="32" name="Google Shape;212;p31">
            <a:extLst>
              <a:ext uri="{FF2B5EF4-FFF2-40B4-BE49-F238E27FC236}">
                <a16:creationId xmlns:a16="http://schemas.microsoft.com/office/drawing/2014/main" id="{9764CF03-5DDF-40A9-95F2-0E7D1D40F95E}"/>
              </a:ext>
            </a:extLst>
          </p:cNvPr>
          <p:cNvPicPr preferRelativeResize="0"/>
          <p:nvPr/>
        </p:nvPicPr>
        <p:blipFill rotWithShape="1">
          <a:blip r:embed="rId7">
            <a:alphaModFix/>
          </a:blip>
          <a:srcRect/>
          <a:stretch/>
        </p:blipFill>
        <p:spPr>
          <a:xfrm>
            <a:off x="2204983" y="3823986"/>
            <a:ext cx="804013" cy="146678"/>
          </a:xfrm>
          <a:prstGeom prst="rect">
            <a:avLst/>
          </a:prstGeom>
          <a:noFill/>
          <a:ln>
            <a:noFill/>
          </a:ln>
        </p:spPr>
      </p:pic>
      <p:sp>
        <p:nvSpPr>
          <p:cNvPr id="14" name="TextBox 13">
            <a:extLst>
              <a:ext uri="{FF2B5EF4-FFF2-40B4-BE49-F238E27FC236}">
                <a16:creationId xmlns:a16="http://schemas.microsoft.com/office/drawing/2014/main" id="{90490401-B751-486E-8CCE-500591B3115B}"/>
              </a:ext>
            </a:extLst>
          </p:cNvPr>
          <p:cNvSpPr txBox="1"/>
          <p:nvPr/>
        </p:nvSpPr>
        <p:spPr>
          <a:xfrm>
            <a:off x="2533592" y="2436149"/>
            <a:ext cx="4171950" cy="646331"/>
          </a:xfrm>
          <a:prstGeom prst="rect">
            <a:avLst/>
          </a:prstGeom>
          <a:solidFill>
            <a:srgbClr val="FF0000"/>
          </a:solidFill>
        </p:spPr>
        <p:txBody>
          <a:bodyPr wrap="square" rtlCol="0">
            <a:spAutoFit/>
          </a:bodyPr>
          <a:lstStyle/>
          <a:p>
            <a:pPr algn="ctr"/>
            <a:r>
              <a:rPr lang="en-US" sz="1800" b="0" i="0" u="none" strike="noStrike" dirty="0">
                <a:solidFill>
                  <a:srgbClr val="000000"/>
                </a:solidFill>
                <a:effectLst/>
                <a:latin typeface="Arial" panose="020B0604020202020204" pitchFamily="34" charset="0"/>
              </a:rPr>
              <a:t>Needs stories, headlines for 2 enterprise examples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3"/>
          <p:cNvPicPr preferRelativeResize="0"/>
          <p:nvPr/>
        </p:nvPicPr>
        <p:blipFill rotWithShape="1">
          <a:blip r:embed="rId3">
            <a:alphaModFix/>
          </a:blip>
          <a:srcRect/>
          <a:stretch/>
        </p:blipFill>
        <p:spPr>
          <a:xfrm>
            <a:off x="2013216" y="2078077"/>
            <a:ext cx="4701698" cy="2128587"/>
          </a:xfrm>
          <a:prstGeom prst="rect">
            <a:avLst/>
          </a:prstGeom>
          <a:noFill/>
          <a:ln>
            <a:noFill/>
          </a:ln>
        </p:spPr>
      </p:pic>
      <p:grpSp>
        <p:nvGrpSpPr>
          <p:cNvPr id="30" name="Group 29">
            <a:extLst>
              <a:ext uri="{FF2B5EF4-FFF2-40B4-BE49-F238E27FC236}">
                <a16:creationId xmlns:a16="http://schemas.microsoft.com/office/drawing/2014/main" id="{DBFA8B2F-8722-4CA4-9C0E-EA6A63D690E7}"/>
              </a:ext>
            </a:extLst>
          </p:cNvPr>
          <p:cNvGrpSpPr/>
          <p:nvPr/>
        </p:nvGrpSpPr>
        <p:grpSpPr>
          <a:xfrm>
            <a:off x="3081866" y="1583267"/>
            <a:ext cx="2881563" cy="2532930"/>
            <a:chOff x="3217098" y="1622742"/>
            <a:chExt cx="2619603" cy="2302664"/>
          </a:xfrm>
        </p:grpSpPr>
        <p:cxnSp>
          <p:nvCxnSpPr>
            <p:cNvPr id="31" name="Straight Connector 30">
              <a:extLst>
                <a:ext uri="{FF2B5EF4-FFF2-40B4-BE49-F238E27FC236}">
                  <a16:creationId xmlns:a16="http://schemas.microsoft.com/office/drawing/2014/main" id="{0FE9D2F0-4D70-418C-A4A1-3764083E9E08}"/>
                </a:ext>
              </a:extLst>
            </p:cNvPr>
            <p:cNvCxnSpPr>
              <a:cxnSpLocks/>
            </p:cNvCxnSpPr>
            <p:nvPr/>
          </p:nvCxnSpPr>
          <p:spPr>
            <a:xfrm>
              <a:off x="3217098" y="2669530"/>
              <a:ext cx="119304" cy="435207"/>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4C50A0-C836-4E55-B7C9-C3BFE691EEA0}"/>
                </a:ext>
              </a:extLst>
            </p:cNvPr>
            <p:cNvCxnSpPr>
              <a:cxnSpLocks/>
            </p:cNvCxnSpPr>
            <p:nvPr/>
          </p:nvCxnSpPr>
          <p:spPr>
            <a:xfrm flipV="1">
              <a:off x="4603442" y="3396893"/>
              <a:ext cx="867576" cy="390805"/>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233D84A-6014-4624-AFDC-F56E083435BC}"/>
                </a:ext>
              </a:extLst>
            </p:cNvPr>
            <p:cNvCxnSpPr>
              <a:cxnSpLocks/>
              <a:stCxn id="7" idx="2"/>
            </p:cNvCxnSpPr>
            <p:nvPr/>
          </p:nvCxnSpPr>
          <p:spPr>
            <a:xfrm flipH="1" flipV="1">
              <a:off x="3217099" y="2675304"/>
              <a:ext cx="668405" cy="1250102"/>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DABEA1C-F008-4DF9-8DC8-42C817540B98}"/>
                </a:ext>
              </a:extLst>
            </p:cNvPr>
            <p:cNvCxnSpPr>
              <a:cxnSpLocks/>
            </p:cNvCxnSpPr>
            <p:nvPr/>
          </p:nvCxnSpPr>
          <p:spPr>
            <a:xfrm flipH="1">
              <a:off x="3286371" y="1622742"/>
              <a:ext cx="401465" cy="449827"/>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B8507C-9C46-437A-AE5C-A2BDBB1F650E}"/>
                </a:ext>
              </a:extLst>
            </p:cNvPr>
            <p:cNvCxnSpPr>
              <a:cxnSpLocks/>
            </p:cNvCxnSpPr>
            <p:nvPr/>
          </p:nvCxnSpPr>
          <p:spPr>
            <a:xfrm flipH="1" flipV="1">
              <a:off x="3286371" y="2090059"/>
              <a:ext cx="1181486" cy="1714774"/>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44F9AC6-A068-4F87-B8C1-F1E8CD5EE213}"/>
                </a:ext>
              </a:extLst>
            </p:cNvPr>
            <p:cNvCxnSpPr>
              <a:cxnSpLocks/>
            </p:cNvCxnSpPr>
            <p:nvPr/>
          </p:nvCxnSpPr>
          <p:spPr>
            <a:xfrm flipH="1" flipV="1">
              <a:off x="3286372" y="2090060"/>
              <a:ext cx="2184646" cy="1113102"/>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7EF0056-BBE9-4F63-AFB2-F588164DF3BB}"/>
                </a:ext>
              </a:extLst>
            </p:cNvPr>
            <p:cNvCxnSpPr>
              <a:cxnSpLocks/>
            </p:cNvCxnSpPr>
            <p:nvPr/>
          </p:nvCxnSpPr>
          <p:spPr>
            <a:xfrm flipV="1">
              <a:off x="3829008" y="2719562"/>
              <a:ext cx="2007693" cy="1085271"/>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44" name="Google Shape;244;p33"/>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contrast="-20000"/>
                    </a14:imgEffect>
                  </a14:imgLayer>
                </a14:imgProps>
              </a:ext>
            </a:extLst>
          </a:blip>
          <a:srcRect/>
          <a:stretch/>
        </p:blipFill>
        <p:spPr>
          <a:xfrm rot="21131660">
            <a:off x="3526620" y="1490320"/>
            <a:ext cx="3004814" cy="1360361"/>
          </a:xfrm>
          <a:prstGeom prst="rect">
            <a:avLst/>
          </a:prstGeom>
          <a:noFill/>
          <a:ln>
            <a:noFill/>
          </a:ln>
        </p:spPr>
      </p:pic>
      <p:sp>
        <p:nvSpPr>
          <p:cNvPr id="245" name="Google Shape;245;p33"/>
          <p:cNvSpPr txBox="1">
            <a:spLocks noGrp="1"/>
          </p:cNvSpPr>
          <p:nvPr>
            <p:ph type="body" idx="1"/>
          </p:nvPr>
        </p:nvSpPr>
        <p:spPr>
          <a:xfrm>
            <a:off x="581958" y="1744679"/>
            <a:ext cx="2115674" cy="869094"/>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1350"/>
              <a:buNone/>
            </a:pPr>
            <a:r>
              <a:rPr lang="en" dirty="0">
                <a:solidFill>
                  <a:schemeClr val="accent4"/>
                </a:solidFill>
              </a:rPr>
              <a:t>Cloud service APIs are difficult to troubleshoot</a:t>
            </a:r>
            <a:endParaRPr sz="1400" dirty="0">
              <a:solidFill>
                <a:schemeClr val="accent4"/>
              </a:solidFill>
            </a:endParaRPr>
          </a:p>
        </p:txBody>
      </p:sp>
      <p:sp>
        <p:nvSpPr>
          <p:cNvPr id="246" name="Google Shape;246;p33"/>
          <p:cNvSpPr txBox="1">
            <a:spLocks noGrp="1"/>
          </p:cNvSpPr>
          <p:nvPr>
            <p:ph type="body" idx="2"/>
          </p:nvPr>
        </p:nvSpPr>
        <p:spPr>
          <a:xfrm>
            <a:off x="787741"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900"/>
              <a:buNone/>
            </a:pPr>
            <a:r>
              <a:rPr lang="en" dirty="0"/>
              <a:t>But There’s a Catch</a:t>
            </a:r>
            <a:endParaRPr dirty="0"/>
          </a:p>
        </p:txBody>
      </p:sp>
      <p:sp>
        <p:nvSpPr>
          <p:cNvPr id="247" name="Google Shape;247;p33"/>
          <p:cNvSpPr txBox="1"/>
          <p:nvPr/>
        </p:nvSpPr>
        <p:spPr>
          <a:xfrm>
            <a:off x="6523067" y="1927888"/>
            <a:ext cx="2371166" cy="948890"/>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Thousands of containers, functions, and services with a wide variety of behaviors</a:t>
            </a:r>
            <a:endParaRPr dirty="0"/>
          </a:p>
        </p:txBody>
      </p:sp>
      <p:sp>
        <p:nvSpPr>
          <p:cNvPr id="248" name="Google Shape;248;p33"/>
          <p:cNvSpPr txBox="1"/>
          <p:nvPr/>
        </p:nvSpPr>
        <p:spPr>
          <a:xfrm>
            <a:off x="982572" y="3833899"/>
            <a:ext cx="2637254" cy="755498"/>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Logic shifts from the code within a service to the calls between microservices</a:t>
            </a:r>
            <a:endParaRPr dirty="0"/>
          </a:p>
        </p:txBody>
      </p:sp>
      <p:pic>
        <p:nvPicPr>
          <p:cNvPr id="276" name="Google Shape;276;p33"/>
          <p:cNvPicPr preferRelativeResize="0"/>
          <p:nvPr/>
        </p:nvPicPr>
        <p:blipFill rotWithShape="1">
          <a:blip r:embed="rId6">
            <a:alphaModFix/>
          </a:blip>
          <a:srcRect/>
          <a:stretch/>
        </p:blipFill>
        <p:spPr>
          <a:xfrm>
            <a:off x="6618647" y="1483463"/>
            <a:ext cx="455399" cy="443571"/>
          </a:xfrm>
          <a:prstGeom prst="rect">
            <a:avLst/>
          </a:prstGeom>
          <a:noFill/>
          <a:ln>
            <a:noFill/>
          </a:ln>
        </p:spPr>
      </p:pic>
      <p:pic>
        <p:nvPicPr>
          <p:cNvPr id="277" name="Google Shape;277;p33"/>
          <p:cNvPicPr preferRelativeResize="0"/>
          <p:nvPr/>
        </p:nvPicPr>
        <p:blipFill rotWithShape="1">
          <a:blip r:embed="rId7">
            <a:alphaModFix/>
          </a:blip>
          <a:srcRect/>
          <a:stretch/>
        </p:blipFill>
        <p:spPr>
          <a:xfrm>
            <a:off x="647363" y="1312116"/>
            <a:ext cx="552985" cy="403354"/>
          </a:xfrm>
          <a:prstGeom prst="rect">
            <a:avLst/>
          </a:prstGeom>
          <a:noFill/>
          <a:ln>
            <a:noFill/>
          </a:ln>
        </p:spPr>
      </p:pic>
      <p:pic>
        <p:nvPicPr>
          <p:cNvPr id="278" name="Google Shape;278;p33"/>
          <p:cNvPicPr preferRelativeResize="0"/>
          <p:nvPr/>
        </p:nvPicPr>
        <p:blipFill rotWithShape="1">
          <a:blip r:embed="rId8">
            <a:alphaModFix/>
          </a:blip>
          <a:srcRect/>
          <a:stretch/>
        </p:blipFill>
        <p:spPr>
          <a:xfrm>
            <a:off x="1046729" y="3336643"/>
            <a:ext cx="567771" cy="508628"/>
          </a:xfrm>
          <a:prstGeom prst="rect">
            <a:avLst/>
          </a:prstGeom>
          <a:noFill/>
          <a:ln>
            <a:noFill/>
          </a:ln>
        </p:spPr>
      </p:pic>
      <p:grpSp>
        <p:nvGrpSpPr>
          <p:cNvPr id="18" name="Group 17">
            <a:extLst>
              <a:ext uri="{FF2B5EF4-FFF2-40B4-BE49-F238E27FC236}">
                <a16:creationId xmlns:a16="http://schemas.microsoft.com/office/drawing/2014/main" id="{228B2701-9A3C-4BCC-B363-C491D985FF03}"/>
              </a:ext>
            </a:extLst>
          </p:cNvPr>
          <p:cNvGrpSpPr/>
          <p:nvPr/>
        </p:nvGrpSpPr>
        <p:grpSpPr>
          <a:xfrm>
            <a:off x="3768945" y="2147342"/>
            <a:ext cx="1572044" cy="1191711"/>
            <a:chOff x="3775631" y="2184901"/>
            <a:chExt cx="1572044" cy="1191711"/>
          </a:xfrm>
        </p:grpSpPr>
        <p:pic>
          <p:nvPicPr>
            <p:cNvPr id="258" name="Google Shape;258;p33"/>
            <p:cNvPicPr preferRelativeResize="0"/>
            <p:nvPr/>
          </p:nvPicPr>
          <p:blipFill rotWithShape="1">
            <a:blip r:embed="rId9">
              <a:alphaModFix/>
            </a:blip>
            <a:srcRect/>
            <a:stretch/>
          </p:blipFill>
          <p:spPr>
            <a:xfrm>
              <a:off x="3775631" y="2184901"/>
              <a:ext cx="1572044" cy="1191711"/>
            </a:xfrm>
            <a:prstGeom prst="rect">
              <a:avLst/>
            </a:prstGeom>
            <a:noFill/>
            <a:ln>
              <a:noFill/>
            </a:ln>
          </p:spPr>
        </p:pic>
        <p:pic>
          <p:nvPicPr>
            <p:cNvPr id="50" name="Graphic 49">
              <a:extLst>
                <a:ext uri="{FF2B5EF4-FFF2-40B4-BE49-F238E27FC236}">
                  <a16:creationId xmlns:a16="http://schemas.microsoft.com/office/drawing/2014/main" id="{5464AAAD-955C-4DCF-BE5A-192011F387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81507" y="2383620"/>
              <a:ext cx="982995" cy="548041"/>
            </a:xfrm>
            <a:prstGeom prst="rect">
              <a:avLst/>
            </a:prstGeom>
          </p:spPr>
        </p:pic>
      </p:grpSp>
      <p:pic>
        <p:nvPicPr>
          <p:cNvPr id="33" name="Graphic 32">
            <a:extLst>
              <a:ext uri="{FF2B5EF4-FFF2-40B4-BE49-F238E27FC236}">
                <a16:creationId xmlns:a16="http://schemas.microsoft.com/office/drawing/2014/main" id="{EB2D5D30-7B4B-47C9-9476-60BC672FAC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67703" y="2260931"/>
            <a:ext cx="369020" cy="685323"/>
          </a:xfrm>
          <a:prstGeom prst="rect">
            <a:avLst/>
          </a:prstGeom>
        </p:spPr>
      </p:pic>
      <p:pic>
        <p:nvPicPr>
          <p:cNvPr id="42" name="Google Shape;224;p32">
            <a:extLst>
              <a:ext uri="{FF2B5EF4-FFF2-40B4-BE49-F238E27FC236}">
                <a16:creationId xmlns:a16="http://schemas.microsoft.com/office/drawing/2014/main" id="{C346D779-5FA9-4A71-82C1-521EAE12DF11}"/>
              </a:ext>
            </a:extLst>
          </p:cNvPr>
          <p:cNvPicPr preferRelativeResize="0"/>
          <p:nvPr/>
        </p:nvPicPr>
        <p:blipFill rotWithShape="1">
          <a:blip r:embed="rId14">
            <a:alphaModFix/>
          </a:blip>
          <a:srcRect/>
          <a:stretch/>
        </p:blipFill>
        <p:spPr>
          <a:xfrm>
            <a:off x="5095197" y="3724194"/>
            <a:ext cx="408100" cy="349800"/>
          </a:xfrm>
          <a:prstGeom prst="rect">
            <a:avLst/>
          </a:prstGeom>
          <a:noFill/>
          <a:ln>
            <a:noFill/>
          </a:ln>
        </p:spPr>
      </p:pic>
      <p:pic>
        <p:nvPicPr>
          <p:cNvPr id="43" name="Google Shape;225;p32">
            <a:extLst>
              <a:ext uri="{FF2B5EF4-FFF2-40B4-BE49-F238E27FC236}">
                <a16:creationId xmlns:a16="http://schemas.microsoft.com/office/drawing/2014/main" id="{448D3F72-A78F-4C4F-B423-9F266C52BD1A}"/>
              </a:ext>
            </a:extLst>
          </p:cNvPr>
          <p:cNvPicPr preferRelativeResize="0"/>
          <p:nvPr/>
        </p:nvPicPr>
        <p:blipFill rotWithShape="1">
          <a:blip r:embed="rId15">
            <a:alphaModFix/>
          </a:blip>
          <a:srcRect/>
          <a:stretch/>
        </p:blipFill>
        <p:spPr>
          <a:xfrm>
            <a:off x="2888904" y="2572313"/>
            <a:ext cx="408100" cy="349800"/>
          </a:xfrm>
          <a:prstGeom prst="rect">
            <a:avLst/>
          </a:prstGeom>
          <a:noFill/>
          <a:ln>
            <a:noFill/>
          </a:ln>
        </p:spPr>
      </p:pic>
      <p:pic>
        <p:nvPicPr>
          <p:cNvPr id="44" name="Google Shape;229;p32">
            <a:extLst>
              <a:ext uri="{FF2B5EF4-FFF2-40B4-BE49-F238E27FC236}">
                <a16:creationId xmlns:a16="http://schemas.microsoft.com/office/drawing/2014/main" id="{AE2B774E-6820-43E4-AE53-6C2DE31588FE}"/>
              </a:ext>
            </a:extLst>
          </p:cNvPr>
          <p:cNvPicPr preferRelativeResize="0"/>
          <p:nvPr/>
        </p:nvPicPr>
        <p:blipFill rotWithShape="1">
          <a:blip r:embed="rId16">
            <a:alphaModFix/>
          </a:blip>
          <a:srcRect b="23484"/>
          <a:stretch/>
        </p:blipFill>
        <p:spPr>
          <a:xfrm>
            <a:off x="5189454" y="1483268"/>
            <a:ext cx="700821" cy="414186"/>
          </a:xfrm>
          <a:prstGeom prst="rect">
            <a:avLst/>
          </a:prstGeom>
          <a:noFill/>
          <a:ln>
            <a:noFill/>
          </a:ln>
        </p:spPr>
      </p:pic>
      <p:pic>
        <p:nvPicPr>
          <p:cNvPr id="45" name="Google Shape;230;p32">
            <a:extLst>
              <a:ext uri="{FF2B5EF4-FFF2-40B4-BE49-F238E27FC236}">
                <a16:creationId xmlns:a16="http://schemas.microsoft.com/office/drawing/2014/main" id="{2541B488-611E-4F32-9F4B-7D34DE5508B2}"/>
              </a:ext>
            </a:extLst>
          </p:cNvPr>
          <p:cNvPicPr preferRelativeResize="0"/>
          <p:nvPr/>
        </p:nvPicPr>
        <p:blipFill rotWithShape="1">
          <a:blip r:embed="rId17">
            <a:alphaModFix/>
          </a:blip>
          <a:srcRect b="25212"/>
          <a:stretch/>
        </p:blipFill>
        <p:spPr>
          <a:xfrm>
            <a:off x="2919305" y="3284762"/>
            <a:ext cx="703437" cy="389186"/>
          </a:xfrm>
          <a:prstGeom prst="rect">
            <a:avLst/>
          </a:prstGeom>
          <a:noFill/>
          <a:ln>
            <a:noFill/>
          </a:ln>
        </p:spPr>
      </p:pic>
      <p:pic>
        <p:nvPicPr>
          <p:cNvPr id="46" name="Google Shape;231;p32">
            <a:extLst>
              <a:ext uri="{FF2B5EF4-FFF2-40B4-BE49-F238E27FC236}">
                <a16:creationId xmlns:a16="http://schemas.microsoft.com/office/drawing/2014/main" id="{48F7C86B-4328-4CAD-B91F-A282297C4ECA}"/>
              </a:ext>
            </a:extLst>
          </p:cNvPr>
          <p:cNvPicPr preferRelativeResize="0"/>
          <p:nvPr/>
        </p:nvPicPr>
        <p:blipFill rotWithShape="1">
          <a:blip r:embed="rId18">
            <a:alphaModFix/>
          </a:blip>
          <a:srcRect b="22080"/>
          <a:stretch/>
        </p:blipFill>
        <p:spPr>
          <a:xfrm>
            <a:off x="3798221" y="1117733"/>
            <a:ext cx="944018" cy="389186"/>
          </a:xfrm>
          <a:prstGeom prst="rect">
            <a:avLst/>
          </a:prstGeom>
          <a:noFill/>
          <a:ln>
            <a:noFill/>
          </a:ln>
        </p:spPr>
      </p:pic>
      <p:pic>
        <p:nvPicPr>
          <p:cNvPr id="7" name="Graphic 6">
            <a:extLst>
              <a:ext uri="{FF2B5EF4-FFF2-40B4-BE49-F238E27FC236}">
                <a16:creationId xmlns:a16="http://schemas.microsoft.com/office/drawing/2014/main" id="{EC901C07-C88C-4EAB-96B0-CFF60B51E62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599677" y="3778797"/>
            <a:ext cx="434870" cy="337400"/>
          </a:xfrm>
          <a:prstGeom prst="rect">
            <a:avLst/>
          </a:prstGeom>
        </p:spPr>
      </p:pic>
      <p:pic>
        <p:nvPicPr>
          <p:cNvPr id="10" name="Graphic 9">
            <a:extLst>
              <a:ext uri="{FF2B5EF4-FFF2-40B4-BE49-F238E27FC236}">
                <a16:creationId xmlns:a16="http://schemas.microsoft.com/office/drawing/2014/main" id="{2B4FB41A-9D1B-4F75-8387-38DB02F442D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561177" y="3219811"/>
            <a:ext cx="402252" cy="414084"/>
          </a:xfrm>
          <a:prstGeom prst="rect">
            <a:avLst/>
          </a:prstGeom>
        </p:spPr>
      </p:pic>
      <p:pic>
        <p:nvPicPr>
          <p:cNvPr id="15" name="Graphic 14">
            <a:extLst>
              <a:ext uri="{FF2B5EF4-FFF2-40B4-BE49-F238E27FC236}">
                <a16:creationId xmlns:a16="http://schemas.microsoft.com/office/drawing/2014/main" id="{16EA0E2C-BA3F-4C11-9D01-E14573AF0AFA}"/>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l="-2697" t="-27224" r="82512" b="-12291"/>
          <a:stretch/>
        </p:blipFill>
        <p:spPr>
          <a:xfrm>
            <a:off x="4777400" y="1064596"/>
            <a:ext cx="327909" cy="400609"/>
          </a:xfrm>
          <a:prstGeom prst="rect">
            <a:avLst/>
          </a:prstGeom>
        </p:spPr>
      </p:pic>
      <p:pic>
        <p:nvPicPr>
          <p:cNvPr id="16" name="Graphic 15">
            <a:extLst>
              <a:ext uri="{FF2B5EF4-FFF2-40B4-BE49-F238E27FC236}">
                <a16:creationId xmlns:a16="http://schemas.microsoft.com/office/drawing/2014/main" id="{CC102A70-0FDB-4A20-88D0-1077FA88408F}"/>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r="65930"/>
          <a:stretch/>
        </p:blipFill>
        <p:spPr>
          <a:xfrm>
            <a:off x="4404146" y="3930912"/>
            <a:ext cx="308777" cy="325336"/>
          </a:xfrm>
          <a:prstGeom prst="rect">
            <a:avLst/>
          </a:prstGeom>
        </p:spPr>
      </p:pic>
      <p:pic>
        <p:nvPicPr>
          <p:cNvPr id="17" name="Graphic 16">
            <a:extLst>
              <a:ext uri="{FF2B5EF4-FFF2-40B4-BE49-F238E27FC236}">
                <a16:creationId xmlns:a16="http://schemas.microsoft.com/office/drawing/2014/main" id="{32684B6F-6C11-4BD9-9431-C7A86FC4E215}"/>
              </a:ext>
            </a:extLst>
          </p:cNvPr>
          <p:cNvPicPr>
            <a:picLocks noChangeAspect="1"/>
          </p:cNvPicPr>
          <p:nvPr/>
        </p:nvPicPr>
        <p:blipFill rotWithShape="1">
          <a:blip r:embed="rId27">
            <a:extLst>
              <a:ext uri="{96DAC541-7B7A-43D3-8B79-37D633B846F1}">
                <asvg:svgBlip xmlns:asvg="http://schemas.microsoft.com/office/drawing/2016/SVG/main" r:embed="rId28"/>
              </a:ext>
            </a:extLst>
          </a:blip>
          <a:srcRect l="-1591" r="66532"/>
          <a:stretch/>
        </p:blipFill>
        <p:spPr>
          <a:xfrm>
            <a:off x="3036904" y="1911099"/>
            <a:ext cx="273613" cy="356182"/>
          </a:xfrm>
          <a:prstGeom prst="rect">
            <a:avLst/>
          </a:prstGeom>
        </p:spPr>
      </p:pic>
      <p:pic>
        <p:nvPicPr>
          <p:cNvPr id="8" name="Graphic 7">
            <a:extLst>
              <a:ext uri="{FF2B5EF4-FFF2-40B4-BE49-F238E27FC236}">
                <a16:creationId xmlns:a16="http://schemas.microsoft.com/office/drawing/2014/main" id="{E229C05C-ED68-45F0-93F7-259254737B6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416099" y="1400562"/>
            <a:ext cx="397452" cy="344344"/>
          </a:xfrm>
          <a:prstGeom prst="rect">
            <a:avLst/>
          </a:prstGeom>
        </p:spPr>
      </p:pic>
      <p:pic>
        <p:nvPicPr>
          <p:cNvPr id="9" name="Graphic 8">
            <a:extLst>
              <a:ext uri="{FF2B5EF4-FFF2-40B4-BE49-F238E27FC236}">
                <a16:creationId xmlns:a16="http://schemas.microsoft.com/office/drawing/2014/main" id="{D0423523-96BD-47FB-9123-80EB389FCC9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759031" y="2606423"/>
            <a:ext cx="397452" cy="344344"/>
          </a:xfrm>
          <a:prstGeom prst="rect">
            <a:avLst/>
          </a:prstGeom>
        </p:spPr>
      </p:pic>
      <p:pic>
        <p:nvPicPr>
          <p:cNvPr id="226" name="Graphic 225">
            <a:extLst>
              <a:ext uri="{FF2B5EF4-FFF2-40B4-BE49-F238E27FC236}">
                <a16:creationId xmlns:a16="http://schemas.microsoft.com/office/drawing/2014/main" id="{7C53DF47-FCCE-4932-A0F1-80B6812B46E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727422" y="2050315"/>
            <a:ext cx="323073" cy="3230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Oval 1">
            <a:extLst>
              <a:ext uri="{FF2B5EF4-FFF2-40B4-BE49-F238E27FC236}">
                <a16:creationId xmlns:a16="http://schemas.microsoft.com/office/drawing/2014/main" id="{D83DC7BE-29E6-4851-9642-8A82F0012A63}"/>
              </a:ext>
            </a:extLst>
          </p:cNvPr>
          <p:cNvSpPr/>
          <p:nvPr/>
        </p:nvSpPr>
        <p:spPr>
          <a:xfrm>
            <a:off x="3395910" y="1538368"/>
            <a:ext cx="2349807" cy="2349807"/>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Google Shape;283;p34"/>
          <p:cNvSpPr txBox="1">
            <a:spLocks noGrp="1"/>
          </p:cNvSpPr>
          <p:nvPr>
            <p:ph type="body" idx="2"/>
          </p:nvPr>
        </p:nvSpPr>
        <p:spPr>
          <a:xfrm>
            <a:off x="786033"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Clr>
                <a:schemeClr val="dk1"/>
              </a:buClr>
              <a:buSzPts val="900"/>
              <a:buFont typeface="Arial"/>
              <a:buNone/>
            </a:pPr>
            <a:r>
              <a:rPr lang="en" dirty="0"/>
              <a:t>Understand Your Architecture</a:t>
            </a:r>
            <a:endParaRPr dirty="0"/>
          </a:p>
        </p:txBody>
      </p:sp>
      <p:sp>
        <p:nvSpPr>
          <p:cNvPr id="284" name="Google Shape;284;p34"/>
          <p:cNvSpPr txBox="1">
            <a:spLocks noGrp="1"/>
          </p:cNvSpPr>
          <p:nvPr>
            <p:ph type="body" idx="1"/>
          </p:nvPr>
        </p:nvSpPr>
        <p:spPr>
          <a:xfrm>
            <a:off x="793067" y="746535"/>
            <a:ext cx="7535007" cy="354856"/>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1350"/>
              <a:buNone/>
            </a:pPr>
            <a:r>
              <a:rPr lang="en" dirty="0"/>
              <a:t>Epsagon simplifies microservices development so engineers can focus on building features.</a:t>
            </a:r>
            <a:endParaRPr dirty="0"/>
          </a:p>
        </p:txBody>
      </p:sp>
      <p:sp>
        <p:nvSpPr>
          <p:cNvPr id="285" name="Google Shape;285;p34"/>
          <p:cNvSpPr txBox="1"/>
          <p:nvPr/>
        </p:nvSpPr>
        <p:spPr>
          <a:xfrm>
            <a:off x="1206570" y="3632581"/>
            <a:ext cx="2481893" cy="672272"/>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dirty="0">
                <a:solidFill>
                  <a:schemeClr val="accent4"/>
                </a:solidFill>
                <a:latin typeface="Maven Pro"/>
                <a:ea typeface="Maven Pro"/>
                <a:cs typeface="Maven Pro"/>
                <a:sym typeface="Maven Pro"/>
              </a:rPr>
              <a:t>Streamlined Solution with low-code setup that make it easy to onboard new users</a:t>
            </a:r>
            <a:endParaRPr dirty="0">
              <a:solidFill>
                <a:schemeClr val="accent4"/>
              </a:solidFill>
              <a:latin typeface="Maven Pro"/>
              <a:ea typeface="Maven Pro"/>
              <a:cs typeface="Maven Pro"/>
              <a:sym typeface="Maven Pro"/>
            </a:endParaRPr>
          </a:p>
          <a:p>
            <a:pPr marL="0" marR="0" lvl="0" indent="0" algn="l" rtl="0">
              <a:lnSpc>
                <a:spcPct val="90000"/>
              </a:lnSpc>
              <a:spcBef>
                <a:spcPts val="200"/>
              </a:spcBef>
              <a:spcAft>
                <a:spcPts val="0"/>
              </a:spcAft>
              <a:buClr>
                <a:srgbClr val="004A94"/>
              </a:buClr>
              <a:buSzPts val="1350"/>
              <a:buFont typeface="Arial"/>
              <a:buNone/>
            </a:pPr>
            <a:endParaRPr dirty="0">
              <a:solidFill>
                <a:schemeClr val="accent4"/>
              </a:solidFill>
              <a:latin typeface="Maven Pro"/>
              <a:ea typeface="Maven Pro"/>
              <a:cs typeface="Maven Pro"/>
              <a:sym typeface="Maven Pro"/>
            </a:endParaRPr>
          </a:p>
        </p:txBody>
      </p:sp>
      <p:sp>
        <p:nvSpPr>
          <p:cNvPr id="286" name="Google Shape;286;p34"/>
          <p:cNvSpPr txBox="1"/>
          <p:nvPr/>
        </p:nvSpPr>
        <p:spPr>
          <a:xfrm>
            <a:off x="960076" y="2109312"/>
            <a:ext cx="2127835" cy="675212"/>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Intuitive visualizations of Container and Serverless applications</a:t>
            </a:r>
            <a:endParaRPr dirty="0"/>
          </a:p>
        </p:txBody>
      </p:sp>
      <p:sp>
        <p:nvSpPr>
          <p:cNvPr id="287" name="Google Shape;287;p34"/>
          <p:cNvSpPr txBox="1"/>
          <p:nvPr/>
        </p:nvSpPr>
        <p:spPr>
          <a:xfrm>
            <a:off x="6238246" y="1984591"/>
            <a:ext cx="2411151" cy="928288"/>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Context-rich analysis for faster troubleshooting</a:t>
            </a:r>
            <a:endParaRPr dirty="0"/>
          </a:p>
        </p:txBody>
      </p:sp>
      <p:pic>
        <p:nvPicPr>
          <p:cNvPr id="288" name="Google Shape;288;p34"/>
          <p:cNvPicPr preferRelativeResize="0"/>
          <p:nvPr/>
        </p:nvPicPr>
        <p:blipFill rotWithShape="1">
          <a:blip r:embed="rId3">
            <a:alphaModFix/>
          </a:blip>
          <a:srcRect/>
          <a:stretch/>
        </p:blipFill>
        <p:spPr>
          <a:xfrm>
            <a:off x="3775631" y="2184901"/>
            <a:ext cx="1572044" cy="1191711"/>
          </a:xfrm>
          <a:prstGeom prst="rect">
            <a:avLst/>
          </a:prstGeom>
          <a:noFill/>
          <a:ln>
            <a:noFill/>
          </a:ln>
        </p:spPr>
      </p:pic>
      <p:grpSp>
        <p:nvGrpSpPr>
          <p:cNvPr id="289" name="Google Shape;289;p34"/>
          <p:cNvGrpSpPr/>
          <p:nvPr/>
        </p:nvGrpSpPr>
        <p:grpSpPr>
          <a:xfrm>
            <a:off x="3308891" y="1475157"/>
            <a:ext cx="2532683" cy="2493560"/>
            <a:chOff x="3182257" y="1257401"/>
            <a:chExt cx="2785951" cy="2742916"/>
          </a:xfrm>
        </p:grpSpPr>
        <p:sp>
          <p:nvSpPr>
            <p:cNvPr id="290" name="Google Shape;290;p34"/>
            <p:cNvSpPr/>
            <p:nvPr/>
          </p:nvSpPr>
          <p:spPr>
            <a:xfrm>
              <a:off x="4097868" y="1257401"/>
              <a:ext cx="300211" cy="258803"/>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1" name="Google Shape;291;p34"/>
            <p:cNvSpPr/>
            <p:nvPr/>
          </p:nvSpPr>
          <p:spPr>
            <a:xfrm>
              <a:off x="4745920" y="1257401"/>
              <a:ext cx="300211" cy="258803"/>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2" name="Google Shape;292;p34"/>
            <p:cNvSpPr/>
            <p:nvPr/>
          </p:nvSpPr>
          <p:spPr>
            <a:xfrm>
              <a:off x="4097868" y="3741514"/>
              <a:ext cx="300211" cy="258803"/>
            </a:xfrm>
            <a:prstGeom prst="hexagon">
              <a:avLst>
                <a:gd name="adj" fmla="val 25000"/>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3" name="Google Shape;293;p34"/>
            <p:cNvSpPr/>
            <p:nvPr/>
          </p:nvSpPr>
          <p:spPr>
            <a:xfrm>
              <a:off x="4745920" y="3741514"/>
              <a:ext cx="300211" cy="258803"/>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34"/>
            <p:cNvSpPr/>
            <p:nvPr/>
          </p:nvSpPr>
          <p:spPr>
            <a:xfrm>
              <a:off x="5322183" y="3394852"/>
              <a:ext cx="300211" cy="258803"/>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34"/>
            <p:cNvSpPr/>
            <p:nvPr/>
          </p:nvSpPr>
          <p:spPr>
            <a:xfrm>
              <a:off x="3521607" y="3394851"/>
              <a:ext cx="300211" cy="258803"/>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34"/>
            <p:cNvSpPr/>
            <p:nvPr/>
          </p:nvSpPr>
          <p:spPr>
            <a:xfrm>
              <a:off x="5322183" y="1587677"/>
              <a:ext cx="300211" cy="258803"/>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34"/>
            <p:cNvSpPr/>
            <p:nvPr/>
          </p:nvSpPr>
          <p:spPr>
            <a:xfrm>
              <a:off x="3521607" y="1587676"/>
              <a:ext cx="300211" cy="258803"/>
            </a:xfrm>
            <a:prstGeom prst="hexagon">
              <a:avLst>
                <a:gd name="adj" fmla="val 25000"/>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8" name="Google Shape;298;p34"/>
            <p:cNvSpPr/>
            <p:nvPr/>
          </p:nvSpPr>
          <p:spPr>
            <a:xfrm>
              <a:off x="3182257" y="2168703"/>
              <a:ext cx="300211" cy="258803"/>
            </a:xfrm>
            <a:prstGeom prst="hexagon">
              <a:avLst>
                <a:gd name="adj" fmla="val 25000"/>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9" name="Google Shape;299;p34"/>
            <p:cNvSpPr/>
            <p:nvPr/>
          </p:nvSpPr>
          <p:spPr>
            <a:xfrm>
              <a:off x="5667997" y="2168703"/>
              <a:ext cx="300211" cy="258803"/>
            </a:xfrm>
            <a:prstGeom prst="hexagon">
              <a:avLst>
                <a:gd name="adj" fmla="val 25000"/>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0" name="Google Shape;300;p34"/>
            <p:cNvSpPr/>
            <p:nvPr/>
          </p:nvSpPr>
          <p:spPr>
            <a:xfrm>
              <a:off x="3182257" y="2829588"/>
              <a:ext cx="300211" cy="258803"/>
            </a:xfrm>
            <a:prstGeom prst="hexagon">
              <a:avLst>
                <a:gd name="adj" fmla="val 25000"/>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1" name="Google Shape;301;p34"/>
            <p:cNvSpPr/>
            <p:nvPr/>
          </p:nvSpPr>
          <p:spPr>
            <a:xfrm>
              <a:off x="5667997" y="2829588"/>
              <a:ext cx="300211" cy="258803"/>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302" name="Google Shape;302;p34"/>
          <p:cNvPicPr preferRelativeResize="0"/>
          <p:nvPr/>
        </p:nvPicPr>
        <p:blipFill rotWithShape="1">
          <a:blip r:embed="rId4">
            <a:alphaModFix/>
          </a:blip>
          <a:srcRect/>
          <a:stretch/>
        </p:blipFill>
        <p:spPr>
          <a:xfrm>
            <a:off x="6228881" y="1476564"/>
            <a:ext cx="567771" cy="508628"/>
          </a:xfrm>
          <a:prstGeom prst="rect">
            <a:avLst/>
          </a:prstGeom>
          <a:noFill/>
          <a:ln>
            <a:noFill/>
          </a:ln>
        </p:spPr>
      </p:pic>
      <p:pic>
        <p:nvPicPr>
          <p:cNvPr id="303" name="Google Shape;303;p34"/>
          <p:cNvPicPr preferRelativeResize="0"/>
          <p:nvPr/>
        </p:nvPicPr>
        <p:blipFill rotWithShape="1">
          <a:blip r:embed="rId5">
            <a:alphaModFix/>
          </a:blip>
          <a:srcRect/>
          <a:stretch/>
        </p:blipFill>
        <p:spPr>
          <a:xfrm>
            <a:off x="1006879" y="1720598"/>
            <a:ext cx="561856" cy="354856"/>
          </a:xfrm>
          <a:prstGeom prst="rect">
            <a:avLst/>
          </a:prstGeom>
          <a:noFill/>
          <a:ln>
            <a:noFill/>
          </a:ln>
        </p:spPr>
      </p:pic>
      <p:pic>
        <p:nvPicPr>
          <p:cNvPr id="304" name="Google Shape;304;p34"/>
          <p:cNvPicPr preferRelativeResize="0"/>
          <p:nvPr/>
        </p:nvPicPr>
        <p:blipFill rotWithShape="1">
          <a:blip r:embed="rId6">
            <a:alphaModFix/>
          </a:blip>
          <a:srcRect/>
          <a:stretch/>
        </p:blipFill>
        <p:spPr>
          <a:xfrm>
            <a:off x="1264145" y="3201202"/>
            <a:ext cx="425828" cy="496799"/>
          </a:xfrm>
          <a:prstGeom prst="rect">
            <a:avLst/>
          </a:prstGeom>
          <a:noFill/>
          <a:ln>
            <a:noFill/>
          </a:ln>
        </p:spPr>
      </p:pic>
      <p:pic>
        <p:nvPicPr>
          <p:cNvPr id="311" name="Google Shape;311;p34"/>
          <p:cNvPicPr preferRelativeResize="0"/>
          <p:nvPr/>
        </p:nvPicPr>
        <p:blipFill rotWithShape="1">
          <a:blip r:embed="rId7">
            <a:alphaModFix/>
          </a:blip>
          <a:srcRect/>
          <a:stretch/>
        </p:blipFill>
        <p:spPr>
          <a:xfrm>
            <a:off x="4080718" y="2416109"/>
            <a:ext cx="865909" cy="543877"/>
          </a:xfrm>
          <a:prstGeom prst="rect">
            <a:avLst/>
          </a:prstGeom>
          <a:noFill/>
          <a:ln>
            <a:noFill/>
          </a:ln>
        </p:spPr>
      </p:pic>
      <p:pic>
        <p:nvPicPr>
          <p:cNvPr id="29" name="Graphic 28">
            <a:extLst>
              <a:ext uri="{FF2B5EF4-FFF2-40B4-BE49-F238E27FC236}">
                <a16:creationId xmlns:a16="http://schemas.microsoft.com/office/drawing/2014/main" id="{131EBC70-82FD-45FB-9585-EEA711993B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66862" y="2720550"/>
            <a:ext cx="2479846" cy="1395485"/>
          </a:xfrm>
          <a:prstGeom prst="rect">
            <a:avLst/>
          </a:prstGeom>
          <a:effectLst>
            <a:outerShdw blurRad="50800" dist="38100" dir="5400000" algn="t"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body" idx="2"/>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Clr>
                <a:schemeClr val="dk1"/>
              </a:buClr>
              <a:buSzPts val="900"/>
              <a:buFont typeface="Arial"/>
              <a:buNone/>
            </a:pPr>
            <a:r>
              <a:rPr lang="en" dirty="0"/>
              <a:t>The Epsagon “Engineering Flywheel”</a:t>
            </a:r>
            <a:endParaRPr dirty="0"/>
          </a:p>
        </p:txBody>
      </p:sp>
      <p:sp>
        <p:nvSpPr>
          <p:cNvPr id="320" name="Google Shape;320;p35"/>
          <p:cNvSpPr/>
          <p:nvPr/>
        </p:nvSpPr>
        <p:spPr>
          <a:xfrm>
            <a:off x="3218928" y="1441967"/>
            <a:ext cx="2540100" cy="2540100"/>
          </a:xfrm>
          <a:prstGeom prst="donut">
            <a:avLst>
              <a:gd name="adj" fmla="val 16067"/>
            </a:avLst>
          </a:prstGeom>
          <a:solidFill>
            <a:srgbClr val="000000">
              <a:alpha val="1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2" name="Google Shape;322;p35"/>
          <p:cNvCxnSpPr/>
          <p:nvPr/>
        </p:nvCxnSpPr>
        <p:spPr>
          <a:xfrm>
            <a:off x="3359953" y="1585575"/>
            <a:ext cx="344100" cy="344100"/>
          </a:xfrm>
          <a:prstGeom prst="straightConnector1">
            <a:avLst/>
          </a:prstGeom>
          <a:noFill/>
          <a:ln w="19050" cap="flat" cmpd="sng">
            <a:solidFill>
              <a:srgbClr val="231C4B"/>
            </a:solidFill>
            <a:prstDash val="solid"/>
            <a:round/>
            <a:headEnd type="oval" w="med" len="med"/>
            <a:tailEnd type="none" w="sm" len="sm"/>
          </a:ln>
        </p:spPr>
      </p:cxnSp>
      <p:cxnSp>
        <p:nvCxnSpPr>
          <p:cNvPr id="325" name="Google Shape;325;p35"/>
          <p:cNvCxnSpPr/>
          <p:nvPr/>
        </p:nvCxnSpPr>
        <p:spPr>
          <a:xfrm rot="10800000" flipH="1">
            <a:off x="3357578" y="3490850"/>
            <a:ext cx="345300" cy="342900"/>
          </a:xfrm>
          <a:prstGeom prst="straightConnector1">
            <a:avLst/>
          </a:prstGeom>
          <a:noFill/>
          <a:ln w="19050" cap="flat" cmpd="sng">
            <a:solidFill>
              <a:schemeClr val="accent1"/>
            </a:solidFill>
            <a:prstDash val="solid"/>
            <a:round/>
            <a:headEnd type="oval" w="med" len="med"/>
            <a:tailEnd type="none" w="sm" len="sm"/>
          </a:ln>
        </p:spPr>
      </p:cxnSp>
      <p:sp>
        <p:nvSpPr>
          <p:cNvPr id="327" name="Google Shape;327;p35"/>
          <p:cNvSpPr/>
          <p:nvPr/>
        </p:nvSpPr>
        <p:spPr>
          <a:xfrm rot="-1800047" flipH="1">
            <a:off x="3143384" y="1362659"/>
            <a:ext cx="2690936" cy="2690936"/>
          </a:xfrm>
          <a:prstGeom prst="blockArc">
            <a:avLst>
              <a:gd name="adj1" fmla="val 14348563"/>
              <a:gd name="adj2" fmla="val 19872341"/>
              <a:gd name="adj3" fmla="val 9100"/>
            </a:avLst>
          </a:prstGeom>
          <a:solidFill>
            <a:srgbClr val="231C4B"/>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9" name="Google Shape;329;p35"/>
          <p:cNvCxnSpPr/>
          <p:nvPr/>
        </p:nvCxnSpPr>
        <p:spPr>
          <a:xfrm rot="10800000">
            <a:off x="5264853" y="3490850"/>
            <a:ext cx="354900" cy="350100"/>
          </a:xfrm>
          <a:prstGeom prst="straightConnector1">
            <a:avLst/>
          </a:prstGeom>
          <a:noFill/>
          <a:ln w="19050" cap="flat" cmpd="sng">
            <a:solidFill>
              <a:srgbClr val="231C4B"/>
            </a:solidFill>
            <a:prstDash val="solid"/>
            <a:round/>
            <a:headEnd type="oval" w="med" len="med"/>
            <a:tailEnd type="none" w="sm" len="sm"/>
          </a:ln>
        </p:spPr>
      </p:cxnSp>
      <p:cxnSp>
        <p:nvCxnSpPr>
          <p:cNvPr id="332" name="Google Shape;332;p35"/>
          <p:cNvCxnSpPr/>
          <p:nvPr/>
        </p:nvCxnSpPr>
        <p:spPr>
          <a:xfrm flipH="1">
            <a:off x="5266434" y="1590675"/>
            <a:ext cx="366075" cy="339000"/>
          </a:xfrm>
          <a:prstGeom prst="straightConnector1">
            <a:avLst/>
          </a:prstGeom>
          <a:noFill/>
          <a:ln w="19050" cap="flat" cmpd="sng">
            <a:solidFill>
              <a:srgbClr val="595BD0"/>
            </a:solidFill>
            <a:prstDash val="solid"/>
            <a:round/>
            <a:headEnd type="oval" w="med" len="med"/>
            <a:tailEnd type="none" w="sm" len="sm"/>
          </a:ln>
        </p:spPr>
      </p:cxnSp>
      <p:sp>
        <p:nvSpPr>
          <p:cNvPr id="334" name="Google Shape;334;p35"/>
          <p:cNvSpPr/>
          <p:nvPr/>
        </p:nvSpPr>
        <p:spPr>
          <a:xfrm rot="1800047">
            <a:off x="3141271" y="1362659"/>
            <a:ext cx="2690936" cy="2690936"/>
          </a:xfrm>
          <a:prstGeom prst="blockArc">
            <a:avLst>
              <a:gd name="adj1" fmla="val 14545937"/>
              <a:gd name="adj2" fmla="val 19902139"/>
              <a:gd name="adj3" fmla="val 9115"/>
            </a:avLst>
          </a:prstGeom>
          <a:solidFill>
            <a:srgbClr val="595BD0"/>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5"/>
          <p:cNvSpPr/>
          <p:nvPr/>
        </p:nvSpPr>
        <p:spPr>
          <a:xfrm rot="9000757">
            <a:off x="3135392" y="1362245"/>
            <a:ext cx="2690226" cy="2690226"/>
          </a:xfrm>
          <a:prstGeom prst="blockArc">
            <a:avLst>
              <a:gd name="adj1" fmla="val 18041678"/>
              <a:gd name="adj2" fmla="val 1798478"/>
              <a:gd name="adj3" fmla="val 9595"/>
            </a:avLst>
          </a:prstGeom>
          <a:solidFill>
            <a:srgbClr val="595BD0"/>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5"/>
          <p:cNvSpPr/>
          <p:nvPr/>
        </p:nvSpPr>
        <p:spPr>
          <a:xfrm rot="-9000757" flipH="1">
            <a:off x="3143062" y="1362995"/>
            <a:ext cx="2690226" cy="2690226"/>
          </a:xfrm>
          <a:prstGeom prst="blockArc">
            <a:avLst>
              <a:gd name="adj1" fmla="val 17967225"/>
              <a:gd name="adj2" fmla="val 1529547"/>
              <a:gd name="adj3" fmla="val 9279"/>
            </a:avLst>
          </a:prstGeom>
          <a:solidFill>
            <a:srgbClr val="231C4B"/>
          </a:solidFill>
          <a:ln>
            <a:noFill/>
          </a:ln>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5"/>
          <p:cNvSpPr/>
          <p:nvPr/>
        </p:nvSpPr>
        <p:spPr>
          <a:xfrm rot="8100000">
            <a:off x="3087547" y="2533675"/>
            <a:ext cx="363170" cy="363170"/>
          </a:xfrm>
          <a:prstGeom prst="rtTriangle">
            <a:avLst/>
          </a:prstGeom>
          <a:solidFill>
            <a:srgbClr val="595B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5"/>
          <p:cNvSpPr/>
          <p:nvPr/>
        </p:nvSpPr>
        <p:spPr>
          <a:xfrm rot="-2700000">
            <a:off x="5520056" y="2526513"/>
            <a:ext cx="363170" cy="363170"/>
          </a:xfrm>
          <a:prstGeom prst="rtTriangle">
            <a:avLst/>
          </a:prstGeom>
          <a:solidFill>
            <a:srgbClr val="595B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5"/>
          <p:cNvSpPr/>
          <p:nvPr/>
        </p:nvSpPr>
        <p:spPr>
          <a:xfrm rot="2700000">
            <a:off x="4303451" y="3739286"/>
            <a:ext cx="363170" cy="363170"/>
          </a:xfrm>
          <a:prstGeom prst="rtTriangle">
            <a:avLst/>
          </a:prstGeom>
          <a:solidFill>
            <a:srgbClr val="231C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5"/>
          <p:cNvSpPr/>
          <p:nvPr/>
        </p:nvSpPr>
        <p:spPr>
          <a:xfrm rot="-8100000">
            <a:off x="4304143" y="1303618"/>
            <a:ext cx="363170" cy="363170"/>
          </a:xfrm>
          <a:prstGeom prst="rtTriangle">
            <a:avLst/>
          </a:prstGeom>
          <a:solidFill>
            <a:srgbClr val="231C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p35"/>
          <p:cNvPicPr preferRelativeResize="0"/>
          <p:nvPr/>
        </p:nvPicPr>
        <p:blipFill rotWithShape="1">
          <a:blip r:embed="rId3">
            <a:alphaModFix/>
          </a:blip>
          <a:srcRect/>
          <a:stretch/>
        </p:blipFill>
        <p:spPr>
          <a:xfrm>
            <a:off x="3858728" y="2197788"/>
            <a:ext cx="1243551" cy="1034927"/>
          </a:xfrm>
          <a:prstGeom prst="rect">
            <a:avLst/>
          </a:prstGeom>
          <a:noFill/>
          <a:ln>
            <a:noFill/>
          </a:ln>
        </p:spPr>
      </p:pic>
      <p:sp>
        <p:nvSpPr>
          <p:cNvPr id="27" name="Google Shape;286;p34">
            <a:extLst>
              <a:ext uri="{FF2B5EF4-FFF2-40B4-BE49-F238E27FC236}">
                <a16:creationId xmlns:a16="http://schemas.microsoft.com/office/drawing/2014/main" id="{33F4AC8F-2163-4127-AE55-20B2A0F9266D}"/>
              </a:ext>
            </a:extLst>
          </p:cNvPr>
          <p:cNvSpPr txBox="1"/>
          <p:nvPr/>
        </p:nvSpPr>
        <p:spPr>
          <a:xfrm>
            <a:off x="1286795" y="1194197"/>
            <a:ext cx="1874456" cy="701621"/>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Quickly troubleshoot API issues during </a:t>
            </a:r>
            <a:r>
              <a:rPr lang="en" sz="1400" b="1" i="0" u="none" strike="noStrike" cap="none" dirty="0">
                <a:solidFill>
                  <a:schemeClr val="accent4"/>
                </a:solidFill>
                <a:latin typeface="Maven Pro"/>
                <a:ea typeface="Maven Pro"/>
                <a:cs typeface="Maven Pro"/>
                <a:sym typeface="Maven Pro"/>
              </a:rPr>
              <a:t>Production</a:t>
            </a:r>
            <a:endParaRPr b="1" dirty="0"/>
          </a:p>
        </p:txBody>
      </p:sp>
      <p:pic>
        <p:nvPicPr>
          <p:cNvPr id="28" name="Google Shape;303;p34">
            <a:extLst>
              <a:ext uri="{FF2B5EF4-FFF2-40B4-BE49-F238E27FC236}">
                <a16:creationId xmlns:a16="http://schemas.microsoft.com/office/drawing/2014/main" id="{E9E0AB69-E303-4233-8B90-E60EBD10C650}"/>
              </a:ext>
            </a:extLst>
          </p:cNvPr>
          <p:cNvPicPr preferRelativeResize="0"/>
          <p:nvPr/>
        </p:nvPicPr>
        <p:blipFill rotWithShape="1">
          <a:blip r:embed="rId4">
            <a:alphaModFix/>
          </a:blip>
          <a:srcRect/>
          <a:stretch/>
        </p:blipFill>
        <p:spPr>
          <a:xfrm>
            <a:off x="5958441" y="1279652"/>
            <a:ext cx="561856" cy="354856"/>
          </a:xfrm>
          <a:prstGeom prst="rect">
            <a:avLst/>
          </a:prstGeom>
          <a:noFill/>
          <a:ln>
            <a:noFill/>
          </a:ln>
        </p:spPr>
      </p:pic>
      <p:pic>
        <p:nvPicPr>
          <p:cNvPr id="3" name="Graphic 2">
            <a:extLst>
              <a:ext uri="{FF2B5EF4-FFF2-40B4-BE49-F238E27FC236}">
                <a16:creationId xmlns:a16="http://schemas.microsoft.com/office/drawing/2014/main" id="{0AF3F0FE-8E5B-47AD-B90A-77F4EE8747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753" y="1279652"/>
            <a:ext cx="455399" cy="484970"/>
          </a:xfrm>
          <a:prstGeom prst="rect">
            <a:avLst/>
          </a:prstGeom>
        </p:spPr>
      </p:pic>
      <p:pic>
        <p:nvPicPr>
          <p:cNvPr id="5" name="Graphic 4">
            <a:extLst>
              <a:ext uri="{FF2B5EF4-FFF2-40B4-BE49-F238E27FC236}">
                <a16:creationId xmlns:a16="http://schemas.microsoft.com/office/drawing/2014/main" id="{A0C4B24C-531B-4B60-BC76-4649D2E4B4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9141" y="3645019"/>
            <a:ext cx="520456" cy="437657"/>
          </a:xfrm>
          <a:prstGeom prst="rect">
            <a:avLst/>
          </a:prstGeom>
        </p:spPr>
      </p:pic>
      <p:pic>
        <p:nvPicPr>
          <p:cNvPr id="7" name="Graphic 6">
            <a:extLst>
              <a:ext uri="{FF2B5EF4-FFF2-40B4-BE49-F238E27FC236}">
                <a16:creationId xmlns:a16="http://schemas.microsoft.com/office/drawing/2014/main" id="{9E5913A2-2254-41F5-A8C6-BEE61325E6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6417" y="3640381"/>
            <a:ext cx="455399" cy="455399"/>
          </a:xfrm>
          <a:prstGeom prst="rect">
            <a:avLst/>
          </a:prstGeom>
        </p:spPr>
      </p:pic>
      <p:sp>
        <p:nvSpPr>
          <p:cNvPr id="35" name="Google Shape;286;p34">
            <a:extLst>
              <a:ext uri="{FF2B5EF4-FFF2-40B4-BE49-F238E27FC236}">
                <a16:creationId xmlns:a16="http://schemas.microsoft.com/office/drawing/2014/main" id="{91555413-557C-41BC-AA27-32D0393B8F62}"/>
              </a:ext>
            </a:extLst>
          </p:cNvPr>
          <p:cNvSpPr txBox="1"/>
          <p:nvPr/>
        </p:nvSpPr>
        <p:spPr>
          <a:xfrm>
            <a:off x="6531286" y="1194197"/>
            <a:ext cx="1909982" cy="701621"/>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Accurately predict end user experiences during </a:t>
            </a:r>
            <a:r>
              <a:rPr lang="en" sz="1400" b="1" i="0" u="none" strike="noStrike" cap="none" dirty="0">
                <a:solidFill>
                  <a:schemeClr val="accent4"/>
                </a:solidFill>
                <a:latin typeface="Maven Pro"/>
                <a:ea typeface="Maven Pro"/>
                <a:cs typeface="Maven Pro"/>
                <a:sym typeface="Maven Pro"/>
              </a:rPr>
              <a:t>Design</a:t>
            </a:r>
            <a:endParaRPr b="1" dirty="0"/>
          </a:p>
        </p:txBody>
      </p:sp>
      <p:sp>
        <p:nvSpPr>
          <p:cNvPr id="36" name="Google Shape;286;p34">
            <a:extLst>
              <a:ext uri="{FF2B5EF4-FFF2-40B4-BE49-F238E27FC236}">
                <a16:creationId xmlns:a16="http://schemas.microsoft.com/office/drawing/2014/main" id="{F4CAE13B-F372-4018-8C2A-9BE269203050}"/>
              </a:ext>
            </a:extLst>
          </p:cNvPr>
          <p:cNvSpPr txBox="1"/>
          <p:nvPr/>
        </p:nvSpPr>
        <p:spPr>
          <a:xfrm>
            <a:off x="1286795" y="3561767"/>
            <a:ext cx="2013105" cy="701621"/>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Easily catch business logic issues during </a:t>
            </a:r>
            <a:r>
              <a:rPr lang="en" sz="1400" b="1" i="0" u="none" strike="noStrike" cap="none" dirty="0">
                <a:solidFill>
                  <a:schemeClr val="accent4"/>
                </a:solidFill>
                <a:latin typeface="Maven Pro"/>
                <a:ea typeface="Maven Pro"/>
                <a:cs typeface="Maven Pro"/>
                <a:sym typeface="Maven Pro"/>
              </a:rPr>
              <a:t>Test</a:t>
            </a:r>
            <a:endParaRPr b="1" dirty="0"/>
          </a:p>
        </p:txBody>
      </p:sp>
      <p:sp>
        <p:nvSpPr>
          <p:cNvPr id="37" name="Google Shape;286;p34">
            <a:extLst>
              <a:ext uri="{FF2B5EF4-FFF2-40B4-BE49-F238E27FC236}">
                <a16:creationId xmlns:a16="http://schemas.microsoft.com/office/drawing/2014/main" id="{581B86EE-A96A-41FE-A2BD-B02D9D060BC7}"/>
              </a:ext>
            </a:extLst>
          </p:cNvPr>
          <p:cNvSpPr txBox="1"/>
          <p:nvPr/>
        </p:nvSpPr>
        <p:spPr>
          <a:xfrm>
            <a:off x="6531285" y="3561767"/>
            <a:ext cx="2104715" cy="701621"/>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400" b="0" i="0" u="none" strike="noStrike" cap="none" dirty="0">
                <a:solidFill>
                  <a:schemeClr val="accent4"/>
                </a:solidFill>
                <a:latin typeface="Maven Pro"/>
                <a:ea typeface="Maven Pro"/>
                <a:cs typeface="Maven Pro"/>
                <a:sym typeface="Maven Pro"/>
              </a:rPr>
              <a:t>Confidently make changes to code during </a:t>
            </a:r>
            <a:r>
              <a:rPr lang="en" sz="1400" b="1" i="0" u="none" strike="noStrike" cap="none" dirty="0">
                <a:solidFill>
                  <a:schemeClr val="accent4"/>
                </a:solidFill>
                <a:latin typeface="Maven Pro"/>
                <a:ea typeface="Maven Pro"/>
                <a:cs typeface="Maven Pro"/>
                <a:sym typeface="Maven Pro"/>
              </a:rPr>
              <a:t>implementation</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36"/>
          <p:cNvSpPr txBox="1">
            <a:spLocks noGrp="1"/>
          </p:cNvSpPr>
          <p:nvPr>
            <p:ph type="body" idx="1"/>
          </p:nvPr>
        </p:nvSpPr>
        <p:spPr>
          <a:xfrm>
            <a:off x="6160177" y="3290276"/>
            <a:ext cx="2449901" cy="596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200"/>
              </a:spcBef>
              <a:spcAft>
                <a:spcPts val="0"/>
              </a:spcAft>
              <a:buSzPts val="1350"/>
              <a:buNone/>
            </a:pPr>
            <a:r>
              <a:rPr lang="en" sz="1200" b="1" dirty="0">
                <a:solidFill>
                  <a:srgbClr val="F3A207"/>
                </a:solidFill>
              </a:rPr>
              <a:t>APM with Microservice Add-ons</a:t>
            </a:r>
            <a:br>
              <a:rPr lang="en" sz="1200" dirty="0"/>
            </a:br>
            <a:r>
              <a:rPr lang="en" sz="1200" dirty="0"/>
              <a:t>premium price to have partial workarounds on one platform</a:t>
            </a:r>
            <a:endParaRPr dirty="0"/>
          </a:p>
        </p:txBody>
      </p:sp>
      <p:sp>
        <p:nvSpPr>
          <p:cNvPr id="348" name="Google Shape;348;p36"/>
          <p:cNvSpPr txBox="1">
            <a:spLocks noGrp="1"/>
          </p:cNvSpPr>
          <p:nvPr>
            <p:ph type="body" idx="2"/>
          </p:nvPr>
        </p:nvSpPr>
        <p:spPr>
          <a:xfrm>
            <a:off x="7918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SzPts val="900"/>
              <a:buNone/>
            </a:pPr>
            <a:r>
              <a:rPr lang="en" dirty="0"/>
              <a:t>Observability Workarounds</a:t>
            </a:r>
            <a:endParaRPr dirty="0"/>
          </a:p>
        </p:txBody>
      </p:sp>
      <p:sp>
        <p:nvSpPr>
          <p:cNvPr id="349" name="Google Shape;349;p36"/>
          <p:cNvSpPr txBox="1"/>
          <p:nvPr/>
        </p:nvSpPr>
        <p:spPr>
          <a:xfrm>
            <a:off x="811054" y="4053133"/>
            <a:ext cx="2932682" cy="596100"/>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200" b="1" i="0" u="none" strike="noStrike" cap="none" dirty="0">
                <a:solidFill>
                  <a:srgbClr val="F3A207"/>
                </a:solidFill>
                <a:latin typeface="Maven Pro"/>
                <a:ea typeface="Maven Pro"/>
                <a:cs typeface="Maven Pro"/>
                <a:sym typeface="Maven Pro"/>
              </a:rPr>
              <a:t>Log </a:t>
            </a:r>
            <a:r>
              <a:rPr lang="en" sz="1200" b="1" dirty="0">
                <a:solidFill>
                  <a:srgbClr val="F3A207"/>
                </a:solidFill>
                <a:latin typeface="Maven Pro"/>
                <a:ea typeface="Maven Pro"/>
                <a:cs typeface="Maven Pro"/>
                <a:sym typeface="Maven Pro"/>
              </a:rPr>
              <a:t>Aggregato</a:t>
            </a:r>
            <a:r>
              <a:rPr lang="en" sz="1200" b="1" i="0" u="none" strike="noStrike" cap="none" dirty="0">
                <a:solidFill>
                  <a:srgbClr val="F3A207"/>
                </a:solidFill>
                <a:latin typeface="Maven Pro"/>
                <a:ea typeface="Maven Pro"/>
                <a:cs typeface="Maven Pro"/>
                <a:sym typeface="Maven Pro"/>
              </a:rPr>
              <a:t>rs</a:t>
            </a:r>
            <a:r>
              <a:rPr lang="en" sz="1200" b="0" i="0" u="none" strike="noStrike" cap="none" dirty="0">
                <a:solidFill>
                  <a:srgbClr val="F3A207"/>
                </a:solidFill>
                <a:latin typeface="Maven Pro"/>
                <a:ea typeface="Maven Pro"/>
                <a:cs typeface="Maven Pro"/>
                <a:sym typeface="Maven Pro"/>
              </a:rPr>
              <a:t> </a:t>
            </a:r>
            <a:br>
              <a:rPr lang="en" sz="1200" b="0" i="0" u="none" strike="noStrike" cap="none" dirty="0">
                <a:solidFill>
                  <a:srgbClr val="595BD0"/>
                </a:solidFill>
                <a:latin typeface="Maven Pro"/>
                <a:ea typeface="Maven Pro"/>
                <a:cs typeface="Maven Pro"/>
                <a:sym typeface="Maven Pro"/>
              </a:rPr>
            </a:br>
            <a:r>
              <a:rPr lang="en" sz="1200" b="0" i="0" u="none" strike="noStrike" cap="none" dirty="0">
                <a:solidFill>
                  <a:srgbClr val="595BD0"/>
                </a:solidFill>
                <a:latin typeface="Maven Pro"/>
                <a:ea typeface="Maven Pro"/>
                <a:cs typeface="Maven Pro"/>
                <a:sym typeface="Maven Pro"/>
              </a:rPr>
              <a:t>hours of manually correlation that bottlenecks team knowledge in one SME</a:t>
            </a:r>
            <a:endParaRPr dirty="0"/>
          </a:p>
        </p:txBody>
      </p:sp>
      <p:sp>
        <p:nvSpPr>
          <p:cNvPr id="350" name="Google Shape;350;p36"/>
          <p:cNvSpPr txBox="1"/>
          <p:nvPr/>
        </p:nvSpPr>
        <p:spPr>
          <a:xfrm>
            <a:off x="1152562" y="1463325"/>
            <a:ext cx="1798955" cy="596026"/>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200" b="1" i="0" u="none" strike="noStrike" cap="none" dirty="0">
                <a:solidFill>
                  <a:srgbClr val="F3A207"/>
                </a:solidFill>
                <a:latin typeface="Maven Pro"/>
                <a:ea typeface="Maven Pro"/>
                <a:cs typeface="Maven Pro"/>
                <a:sym typeface="Maven Pro"/>
              </a:rPr>
              <a:t>Traditional APM</a:t>
            </a:r>
            <a:br>
              <a:rPr lang="en" sz="1200" b="1" i="0" u="none" strike="noStrike" cap="none" dirty="0">
                <a:solidFill>
                  <a:srgbClr val="595BD0"/>
                </a:solidFill>
                <a:latin typeface="Maven Pro"/>
                <a:ea typeface="Maven Pro"/>
                <a:cs typeface="Maven Pro"/>
                <a:sym typeface="Maven Pro"/>
              </a:rPr>
            </a:br>
            <a:r>
              <a:rPr lang="en" sz="1200" b="0" i="0" u="none" strike="noStrike" cap="none" dirty="0">
                <a:solidFill>
                  <a:srgbClr val="595BD0"/>
                </a:solidFill>
                <a:latin typeface="Maven Pro"/>
                <a:ea typeface="Maven Pro"/>
                <a:cs typeface="Maven Pro"/>
                <a:sym typeface="Maven Pro"/>
              </a:rPr>
              <a:t>sees within services, but not between services</a:t>
            </a:r>
            <a:endParaRPr dirty="0"/>
          </a:p>
        </p:txBody>
      </p:sp>
      <p:sp>
        <p:nvSpPr>
          <p:cNvPr id="351" name="Google Shape;351;p36"/>
          <p:cNvSpPr txBox="1"/>
          <p:nvPr/>
        </p:nvSpPr>
        <p:spPr>
          <a:xfrm>
            <a:off x="571366" y="2694250"/>
            <a:ext cx="2583291" cy="596026"/>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200" b="1" i="0" u="none" strike="noStrike" cap="none" dirty="0">
                <a:solidFill>
                  <a:srgbClr val="F3A207"/>
                </a:solidFill>
                <a:latin typeface="Maven Pro"/>
                <a:ea typeface="Maven Pro"/>
                <a:cs typeface="Maven Pro"/>
                <a:sym typeface="Maven Pro"/>
              </a:rPr>
              <a:t>Infrastructure Monitoring</a:t>
            </a:r>
            <a:r>
              <a:rPr lang="en" sz="1200" b="0" i="0" u="none" strike="noStrike" cap="none" dirty="0">
                <a:solidFill>
                  <a:srgbClr val="F3A207"/>
                </a:solidFill>
                <a:latin typeface="Maven Pro"/>
                <a:ea typeface="Maven Pro"/>
                <a:cs typeface="Maven Pro"/>
                <a:sym typeface="Maven Pro"/>
              </a:rPr>
              <a:t> </a:t>
            </a:r>
          </a:p>
          <a:p>
            <a:pPr marL="0" marR="0" lvl="0" indent="0" algn="l" rtl="0">
              <a:lnSpc>
                <a:spcPct val="90000"/>
              </a:lnSpc>
              <a:spcBef>
                <a:spcPts val="200"/>
              </a:spcBef>
              <a:spcAft>
                <a:spcPts val="0"/>
              </a:spcAft>
              <a:buClr>
                <a:srgbClr val="004A94"/>
              </a:buClr>
              <a:buSzPts val="1350"/>
              <a:buFont typeface="Arial"/>
              <a:buNone/>
            </a:pPr>
            <a:r>
              <a:rPr lang="en" sz="1200" b="0" i="0" u="none" strike="noStrike" cap="none" dirty="0">
                <a:solidFill>
                  <a:srgbClr val="595BD0"/>
                </a:solidFill>
                <a:latin typeface="Maven Pro"/>
                <a:ea typeface="Maven Pro"/>
                <a:cs typeface="Maven Pro"/>
                <a:sym typeface="Maven Pro"/>
              </a:rPr>
              <a:t>alerts DevOps to issues, but does not give Devs context to remediate</a:t>
            </a:r>
            <a:endParaRPr dirty="0"/>
          </a:p>
        </p:txBody>
      </p:sp>
      <p:sp>
        <p:nvSpPr>
          <p:cNvPr id="352" name="Google Shape;352;p36"/>
          <p:cNvSpPr txBox="1"/>
          <p:nvPr/>
        </p:nvSpPr>
        <p:spPr>
          <a:xfrm>
            <a:off x="6382364" y="1432433"/>
            <a:ext cx="2346768" cy="596026"/>
          </a:xfrm>
          <a:prstGeom prst="rect">
            <a:avLst/>
          </a:prstGeom>
          <a:noFill/>
          <a:ln>
            <a:noFill/>
          </a:ln>
        </p:spPr>
        <p:txBody>
          <a:bodyPr spcFirstLastPara="1" wrap="square" lIns="45725" tIns="22850" rIns="45725" bIns="22850" anchor="t" anchorCtr="0">
            <a:noAutofit/>
          </a:bodyPr>
          <a:lstStyle/>
          <a:p>
            <a:pPr marL="0" marR="0" lvl="0" indent="0" algn="l" rtl="0">
              <a:lnSpc>
                <a:spcPct val="90000"/>
              </a:lnSpc>
              <a:spcBef>
                <a:spcPts val="200"/>
              </a:spcBef>
              <a:spcAft>
                <a:spcPts val="0"/>
              </a:spcAft>
              <a:buClr>
                <a:srgbClr val="004A94"/>
              </a:buClr>
              <a:buSzPts val="1350"/>
              <a:buFont typeface="Arial"/>
              <a:buNone/>
            </a:pPr>
            <a:r>
              <a:rPr lang="en" sz="1200" b="1" i="0" u="none" strike="noStrike" cap="none" dirty="0">
                <a:solidFill>
                  <a:srgbClr val="F3A207"/>
                </a:solidFill>
                <a:latin typeface="Maven Pro"/>
                <a:ea typeface="Maven Pro"/>
                <a:cs typeface="Maven Pro"/>
                <a:sym typeface="Maven Pro"/>
              </a:rPr>
              <a:t>Manually Instrumented Distributed tracing</a:t>
            </a:r>
            <a:endParaRPr lang="en" sz="1200" b="0" i="0" u="none" strike="noStrike" cap="none" dirty="0">
              <a:solidFill>
                <a:srgbClr val="595BD0"/>
              </a:solidFill>
              <a:latin typeface="Maven Pro"/>
              <a:ea typeface="Maven Pro"/>
              <a:cs typeface="Maven Pro"/>
              <a:sym typeface="Maven Pro"/>
            </a:endParaRPr>
          </a:p>
          <a:p>
            <a:pPr marL="0" marR="0" lvl="0" indent="0" algn="l" rtl="0">
              <a:lnSpc>
                <a:spcPct val="90000"/>
              </a:lnSpc>
              <a:spcBef>
                <a:spcPts val="200"/>
              </a:spcBef>
              <a:spcAft>
                <a:spcPts val="0"/>
              </a:spcAft>
              <a:buClr>
                <a:srgbClr val="004A94"/>
              </a:buClr>
              <a:buSzPts val="1350"/>
              <a:buFont typeface="Arial"/>
              <a:buNone/>
            </a:pPr>
            <a:r>
              <a:rPr lang="en-US" sz="1200" dirty="0">
                <a:solidFill>
                  <a:srgbClr val="595BD0"/>
                </a:solidFill>
                <a:latin typeface="Maven Pro"/>
                <a:sym typeface="Maven Pro"/>
              </a:rPr>
              <a:t>R</a:t>
            </a:r>
            <a:r>
              <a:rPr lang="en" sz="1200" dirty="0">
                <a:solidFill>
                  <a:srgbClr val="595BD0"/>
                </a:solidFill>
                <a:latin typeface="Maven Pro"/>
                <a:sym typeface="Maven Pro"/>
              </a:rPr>
              <a:t>equires heavy investment in time and FTE to setup, maintain and manage edge cases</a:t>
            </a:r>
            <a:endParaRPr dirty="0"/>
          </a:p>
        </p:txBody>
      </p:sp>
      <p:pic>
        <p:nvPicPr>
          <p:cNvPr id="3" name="Graphic 2">
            <a:extLst>
              <a:ext uri="{FF2B5EF4-FFF2-40B4-BE49-F238E27FC236}">
                <a16:creationId xmlns:a16="http://schemas.microsoft.com/office/drawing/2014/main" id="{5E6A2995-FCE5-4287-A668-2A4B29D53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8102" y="973880"/>
            <a:ext cx="651221" cy="515252"/>
          </a:xfrm>
          <a:prstGeom prst="rect">
            <a:avLst/>
          </a:prstGeom>
        </p:spPr>
      </p:pic>
      <p:pic>
        <p:nvPicPr>
          <p:cNvPr id="37" name="Graphic 36">
            <a:extLst>
              <a:ext uri="{FF2B5EF4-FFF2-40B4-BE49-F238E27FC236}">
                <a16:creationId xmlns:a16="http://schemas.microsoft.com/office/drawing/2014/main" id="{AF5D21C9-9F6B-48B2-BD4C-DF06112D04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671" y="2076468"/>
            <a:ext cx="551033" cy="622595"/>
          </a:xfrm>
          <a:prstGeom prst="rect">
            <a:avLst/>
          </a:prstGeom>
        </p:spPr>
      </p:pic>
      <p:pic>
        <p:nvPicPr>
          <p:cNvPr id="17" name="Graphic 16">
            <a:extLst>
              <a:ext uri="{FF2B5EF4-FFF2-40B4-BE49-F238E27FC236}">
                <a16:creationId xmlns:a16="http://schemas.microsoft.com/office/drawing/2014/main" id="{BADE613C-4F87-4A7F-B11D-7751D6E25F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6534" y="946356"/>
            <a:ext cx="585514" cy="479056"/>
          </a:xfrm>
          <a:prstGeom prst="rect">
            <a:avLst/>
          </a:prstGeom>
        </p:spPr>
      </p:pic>
      <p:pic>
        <p:nvPicPr>
          <p:cNvPr id="19" name="Graphic 18">
            <a:extLst>
              <a:ext uri="{FF2B5EF4-FFF2-40B4-BE49-F238E27FC236}">
                <a16:creationId xmlns:a16="http://schemas.microsoft.com/office/drawing/2014/main" id="{D433966C-F504-43F2-ACA7-39DADE59E6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11088" y="942679"/>
            <a:ext cx="474916" cy="481423"/>
          </a:xfrm>
          <a:prstGeom prst="rect">
            <a:avLst/>
          </a:prstGeom>
        </p:spPr>
      </p:pic>
      <p:pic>
        <p:nvPicPr>
          <p:cNvPr id="23" name="Graphic 22">
            <a:extLst>
              <a:ext uri="{FF2B5EF4-FFF2-40B4-BE49-F238E27FC236}">
                <a16:creationId xmlns:a16="http://schemas.microsoft.com/office/drawing/2014/main" id="{448ECFAB-A64A-4F34-AB97-909668727A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21777" y="2814114"/>
            <a:ext cx="508335" cy="454568"/>
          </a:xfrm>
          <a:prstGeom prst="rect">
            <a:avLst/>
          </a:prstGeom>
        </p:spPr>
      </p:pic>
      <p:pic>
        <p:nvPicPr>
          <p:cNvPr id="56" name="Graphic 55">
            <a:extLst>
              <a:ext uri="{FF2B5EF4-FFF2-40B4-BE49-F238E27FC236}">
                <a16:creationId xmlns:a16="http://schemas.microsoft.com/office/drawing/2014/main" id="{4CF71886-ED6E-47F1-BBFE-CD1275B24C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17142" y="2678179"/>
            <a:ext cx="702615" cy="579007"/>
          </a:xfrm>
          <a:prstGeom prst="rect">
            <a:avLst/>
          </a:prstGeom>
        </p:spPr>
      </p:pic>
      <p:pic>
        <p:nvPicPr>
          <p:cNvPr id="59" name="Graphic 58">
            <a:extLst>
              <a:ext uri="{FF2B5EF4-FFF2-40B4-BE49-F238E27FC236}">
                <a16:creationId xmlns:a16="http://schemas.microsoft.com/office/drawing/2014/main" id="{CF225FF3-DAD8-4B1E-BE32-0E6C1399C82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0781" y="3518171"/>
            <a:ext cx="624548" cy="520456"/>
          </a:xfrm>
          <a:prstGeom prst="rect">
            <a:avLst/>
          </a:prstGeom>
        </p:spPr>
      </p:pic>
      <p:pic>
        <p:nvPicPr>
          <p:cNvPr id="62" name="Graphic 61">
            <a:extLst>
              <a:ext uri="{FF2B5EF4-FFF2-40B4-BE49-F238E27FC236}">
                <a16:creationId xmlns:a16="http://schemas.microsoft.com/office/drawing/2014/main" id="{0DA49579-3C6A-47FB-BDF8-C2F8ED85C1C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09119" y="3552215"/>
            <a:ext cx="611536" cy="481423"/>
          </a:xfrm>
          <a:prstGeom prst="rect">
            <a:avLst/>
          </a:prstGeom>
        </p:spPr>
      </p:pic>
      <p:grpSp>
        <p:nvGrpSpPr>
          <p:cNvPr id="74" name="Group 73">
            <a:extLst>
              <a:ext uri="{FF2B5EF4-FFF2-40B4-BE49-F238E27FC236}">
                <a16:creationId xmlns:a16="http://schemas.microsoft.com/office/drawing/2014/main" id="{884D049D-7B50-421E-8A86-F518075A0217}"/>
              </a:ext>
            </a:extLst>
          </p:cNvPr>
          <p:cNvGrpSpPr/>
          <p:nvPr/>
        </p:nvGrpSpPr>
        <p:grpSpPr>
          <a:xfrm>
            <a:off x="3448121" y="902841"/>
            <a:ext cx="2328055" cy="3700045"/>
            <a:chOff x="3171925" y="374636"/>
            <a:chExt cx="2816947" cy="4477055"/>
          </a:xfrm>
        </p:grpSpPr>
        <p:cxnSp>
          <p:nvCxnSpPr>
            <p:cNvPr id="89" name="Connector: Elbow 88">
              <a:extLst>
                <a:ext uri="{FF2B5EF4-FFF2-40B4-BE49-F238E27FC236}">
                  <a16:creationId xmlns:a16="http://schemas.microsoft.com/office/drawing/2014/main" id="{E28EA6DD-A527-4523-AA60-1A48DD071E39}"/>
                </a:ext>
              </a:extLst>
            </p:cNvPr>
            <p:cNvCxnSpPr>
              <a:cxnSpLocks/>
            </p:cNvCxnSpPr>
            <p:nvPr/>
          </p:nvCxnSpPr>
          <p:spPr>
            <a:xfrm rot="5400000">
              <a:off x="2551990" y="1269801"/>
              <a:ext cx="2213231" cy="422934"/>
            </a:xfrm>
            <a:prstGeom prst="bentConnector3">
              <a:avLst>
                <a:gd name="adj1" fmla="val 41865"/>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E24DD4D8-57DF-4979-A093-5B84A573256C}"/>
                </a:ext>
              </a:extLst>
            </p:cNvPr>
            <p:cNvCxnSpPr>
              <a:cxnSpLocks/>
            </p:cNvCxnSpPr>
            <p:nvPr/>
          </p:nvCxnSpPr>
          <p:spPr>
            <a:xfrm rot="16200000" flipV="1">
              <a:off x="2499328" y="3337815"/>
              <a:ext cx="2263799" cy="763952"/>
            </a:xfrm>
            <a:prstGeom prst="bentConnector3">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FBE42B1E-1079-43E1-A0D2-4C65EA67AC60}"/>
                </a:ext>
              </a:extLst>
            </p:cNvPr>
            <p:cNvCxnSpPr>
              <a:cxnSpLocks/>
            </p:cNvCxnSpPr>
            <p:nvPr/>
          </p:nvCxnSpPr>
          <p:spPr>
            <a:xfrm rot="16200000" flipV="1">
              <a:off x="2526709" y="3508325"/>
              <a:ext cx="2263794" cy="422934"/>
            </a:xfrm>
            <a:prstGeom prst="bentConnector3">
              <a:avLst>
                <a:gd name="adj1" fmla="val 41865"/>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33EBC723-0C6E-4FBE-AD7C-F9DDC5B312E0}"/>
                </a:ext>
              </a:extLst>
            </p:cNvPr>
            <p:cNvCxnSpPr>
              <a:cxnSpLocks/>
            </p:cNvCxnSpPr>
            <p:nvPr/>
          </p:nvCxnSpPr>
          <p:spPr>
            <a:xfrm rot="16200000" flipV="1">
              <a:off x="3074102" y="3560914"/>
              <a:ext cx="2263794" cy="317756"/>
            </a:xfrm>
            <a:prstGeom prst="bentConnector3">
              <a:avLst>
                <a:gd name="adj1" fmla="val 58415"/>
              </a:avLst>
            </a:prstGeom>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3347ED2-6C54-4D91-B2C6-5FB8C3D0764C}"/>
                </a:ext>
              </a:extLst>
            </p:cNvPr>
            <p:cNvCxnSpPr>
              <a:cxnSpLocks/>
            </p:cNvCxnSpPr>
            <p:nvPr/>
          </p:nvCxnSpPr>
          <p:spPr>
            <a:xfrm rot="5400000" flipH="1" flipV="1">
              <a:off x="4352325" y="3306368"/>
              <a:ext cx="2263802" cy="826844"/>
            </a:xfrm>
            <a:prstGeom prst="bentConnector3">
              <a:avLst>
                <a:gd name="adj1" fmla="val 50842"/>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63DD942C-1B09-46C6-ACEE-DA656646D02F}"/>
                </a:ext>
              </a:extLst>
            </p:cNvPr>
            <p:cNvCxnSpPr>
              <a:cxnSpLocks/>
            </p:cNvCxnSpPr>
            <p:nvPr/>
          </p:nvCxnSpPr>
          <p:spPr>
            <a:xfrm rot="5400000" flipH="1" flipV="1">
              <a:off x="4165495" y="3639335"/>
              <a:ext cx="2263794" cy="160903"/>
            </a:xfrm>
            <a:prstGeom prst="bentConnector3">
              <a:avLst>
                <a:gd name="adj1" fmla="val 40743"/>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0F3825F4-9501-47D2-9DAC-4D2711EADB32}"/>
                </a:ext>
              </a:extLst>
            </p:cNvPr>
            <p:cNvCxnSpPr>
              <a:cxnSpLocks/>
            </p:cNvCxnSpPr>
            <p:nvPr/>
          </p:nvCxnSpPr>
          <p:spPr>
            <a:xfrm rot="5400000">
              <a:off x="2716813" y="907079"/>
              <a:ext cx="2213246" cy="1148370"/>
            </a:xfrm>
            <a:prstGeom prst="bentConnector3">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6521DA53-1478-4B50-ACAD-EF7E187BF7B2}"/>
                </a:ext>
              </a:extLst>
            </p:cNvPr>
            <p:cNvCxnSpPr>
              <a:cxnSpLocks/>
            </p:cNvCxnSpPr>
            <p:nvPr/>
          </p:nvCxnSpPr>
          <p:spPr>
            <a:xfrm rot="5400000">
              <a:off x="3034662" y="1387095"/>
              <a:ext cx="2213248" cy="188329"/>
            </a:xfrm>
            <a:prstGeom prst="bentConnector3">
              <a:avLst>
                <a:gd name="adj1" fmla="val 55164"/>
              </a:avLst>
            </a:prstGeom>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231CCB3C-6DA9-4E91-9FCF-8169B640BA02}"/>
                </a:ext>
              </a:extLst>
            </p:cNvPr>
            <p:cNvCxnSpPr>
              <a:cxnSpLocks/>
            </p:cNvCxnSpPr>
            <p:nvPr/>
          </p:nvCxnSpPr>
          <p:spPr>
            <a:xfrm rot="16200000" flipH="1">
              <a:off x="4019357" y="1229402"/>
              <a:ext cx="2213239" cy="503736"/>
            </a:xfrm>
            <a:prstGeom prst="bentConnector3">
              <a:avLst>
                <a:gd name="adj1" fmla="val 28401"/>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E9471574-36D2-4FF1-BFE1-EEE20A244E0A}"/>
                </a:ext>
              </a:extLst>
            </p:cNvPr>
            <p:cNvCxnSpPr>
              <a:cxnSpLocks/>
            </p:cNvCxnSpPr>
            <p:nvPr/>
          </p:nvCxnSpPr>
          <p:spPr>
            <a:xfrm rot="16200000" flipH="1">
              <a:off x="4377607" y="1067848"/>
              <a:ext cx="2213239" cy="826844"/>
            </a:xfrm>
            <a:prstGeom prst="bentConnector3">
              <a:avLst>
                <a:gd name="adj1" fmla="val 50842"/>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DE893F38-14B1-400B-A122-B6387CEC12E3}"/>
                </a:ext>
              </a:extLst>
            </p:cNvPr>
            <p:cNvGrpSpPr/>
            <p:nvPr/>
          </p:nvGrpSpPr>
          <p:grpSpPr>
            <a:xfrm>
              <a:off x="3171925" y="1714179"/>
              <a:ext cx="2816947" cy="1870461"/>
              <a:chOff x="3279696" y="1785740"/>
              <a:chExt cx="2601404" cy="1727339"/>
            </a:xfrm>
          </p:grpSpPr>
          <p:grpSp>
            <p:nvGrpSpPr>
              <p:cNvPr id="67" name="Group 66">
                <a:extLst>
                  <a:ext uri="{FF2B5EF4-FFF2-40B4-BE49-F238E27FC236}">
                    <a16:creationId xmlns:a16="http://schemas.microsoft.com/office/drawing/2014/main" id="{DADFC0FF-ACEA-4004-B858-B6DAAF34F0EA}"/>
                  </a:ext>
                </a:extLst>
              </p:cNvPr>
              <p:cNvGrpSpPr/>
              <p:nvPr/>
            </p:nvGrpSpPr>
            <p:grpSpPr>
              <a:xfrm>
                <a:off x="3279696" y="1785740"/>
                <a:ext cx="2601404" cy="1727339"/>
                <a:chOff x="3279696" y="1785740"/>
                <a:chExt cx="2601404" cy="1727339"/>
              </a:xfrm>
            </p:grpSpPr>
            <p:sp>
              <p:nvSpPr>
                <p:cNvPr id="65" name="Rectangle 64">
                  <a:extLst>
                    <a:ext uri="{FF2B5EF4-FFF2-40B4-BE49-F238E27FC236}">
                      <a16:creationId xmlns:a16="http://schemas.microsoft.com/office/drawing/2014/main" id="{1E47B07B-3C30-4FCD-8C1E-2F15EEC15024}"/>
                    </a:ext>
                  </a:extLst>
                </p:cNvPr>
                <p:cNvSpPr/>
                <p:nvPr/>
              </p:nvSpPr>
              <p:spPr>
                <a:xfrm>
                  <a:off x="4141286" y="1785740"/>
                  <a:ext cx="1362726" cy="1078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568D067F-D5B5-4343-A1B7-842E7DAC1743}"/>
                    </a:ext>
                  </a:extLst>
                </p:cNvPr>
                <p:cNvSpPr/>
                <p:nvPr/>
              </p:nvSpPr>
              <p:spPr>
                <a:xfrm>
                  <a:off x="3279696" y="2116959"/>
                  <a:ext cx="1362726" cy="1078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B7CC2F6-E49C-471D-9025-3234B5BDE0A2}"/>
                    </a:ext>
                  </a:extLst>
                </p:cNvPr>
                <p:cNvSpPr/>
                <p:nvPr/>
              </p:nvSpPr>
              <p:spPr>
                <a:xfrm>
                  <a:off x="4477082" y="2434969"/>
                  <a:ext cx="1404018" cy="1078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oogle Shape;369;p36"/>
              <p:cNvGrpSpPr/>
              <p:nvPr/>
            </p:nvGrpSpPr>
            <p:grpSpPr>
              <a:xfrm>
                <a:off x="3331297" y="1830699"/>
                <a:ext cx="2491578" cy="1627190"/>
                <a:chOff x="6288145" y="1336109"/>
                <a:chExt cx="1406431" cy="918506"/>
              </a:xfrm>
            </p:grpSpPr>
            <p:pic>
              <p:nvPicPr>
                <p:cNvPr id="370" name="Google Shape;370;p36"/>
                <p:cNvPicPr preferRelativeResize="0"/>
                <p:nvPr/>
              </p:nvPicPr>
              <p:blipFill rotWithShape="1">
                <a:blip r:embed="rId19">
                  <a:alphaModFix/>
                </a:blip>
                <a:srcRect/>
                <a:stretch/>
              </p:blipFill>
              <p:spPr>
                <a:xfrm>
                  <a:off x="6757302" y="1336109"/>
                  <a:ext cx="733907" cy="400064"/>
                </a:xfrm>
                <a:prstGeom prst="rect">
                  <a:avLst/>
                </a:prstGeom>
                <a:noFill/>
                <a:ln>
                  <a:noFill/>
                </a:ln>
              </p:spPr>
            </p:pic>
            <p:pic>
              <p:nvPicPr>
                <p:cNvPr id="371" name="Google Shape;371;p36"/>
                <p:cNvPicPr preferRelativeResize="0"/>
                <p:nvPr/>
              </p:nvPicPr>
              <p:blipFill rotWithShape="1">
                <a:blip r:embed="rId20">
                  <a:alphaModFix/>
                </a:blip>
                <a:srcRect/>
                <a:stretch/>
              </p:blipFill>
              <p:spPr>
                <a:xfrm>
                  <a:off x="6288145" y="1521548"/>
                  <a:ext cx="711092" cy="557523"/>
                </a:xfrm>
                <a:prstGeom prst="rect">
                  <a:avLst/>
                </a:prstGeom>
                <a:noFill/>
                <a:ln>
                  <a:noFill/>
                </a:ln>
              </p:spPr>
            </p:pic>
            <p:pic>
              <p:nvPicPr>
                <p:cNvPr id="372" name="Google Shape;372;p36"/>
                <p:cNvPicPr preferRelativeResize="0"/>
                <p:nvPr/>
              </p:nvPicPr>
              <p:blipFill rotWithShape="1">
                <a:blip r:embed="rId21">
                  <a:alphaModFix/>
                </a:blip>
                <a:srcRect/>
                <a:stretch/>
              </p:blipFill>
              <p:spPr>
                <a:xfrm>
                  <a:off x="6963425" y="1846276"/>
                  <a:ext cx="731151" cy="408339"/>
                </a:xfrm>
                <a:prstGeom prst="rect">
                  <a:avLst/>
                </a:prstGeom>
                <a:noFill/>
                <a:ln>
                  <a:noFill/>
                </a:ln>
              </p:spPr>
            </p:pic>
          </p:gr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3"/>
          <p:cNvSpPr txBox="1">
            <a:spLocks noGrp="1"/>
          </p:cNvSpPr>
          <p:nvPr>
            <p:ph type="body" idx="1"/>
          </p:nvPr>
        </p:nvSpPr>
        <p:spPr>
          <a:xfrm>
            <a:off x="829945" y="243840"/>
            <a:ext cx="7460700" cy="419100"/>
          </a:xfrm>
          <a:prstGeom prst="rect">
            <a:avLst/>
          </a:prstGeom>
          <a:noFill/>
          <a:ln>
            <a:noFill/>
          </a:ln>
        </p:spPr>
        <p:txBody>
          <a:bodyPr spcFirstLastPara="1" wrap="square" lIns="45725" tIns="22850" rIns="45725" bIns="22850" anchor="t" anchorCtr="0">
            <a:noAutofit/>
          </a:bodyPr>
          <a:lstStyle/>
          <a:p>
            <a:pPr marL="0" lvl="0" indent="0" algn="l" rtl="0">
              <a:lnSpc>
                <a:spcPct val="90000"/>
              </a:lnSpc>
              <a:spcBef>
                <a:spcPts val="0"/>
              </a:spcBef>
              <a:spcAft>
                <a:spcPts val="0"/>
              </a:spcAft>
              <a:buClr>
                <a:schemeClr val="dk1"/>
              </a:buClr>
              <a:buSzPts val="900"/>
              <a:buFont typeface="Arial"/>
              <a:buNone/>
            </a:pPr>
            <a:r>
              <a:rPr lang="en"/>
              <a:t>The Epsagon Solution </a:t>
            </a:r>
            <a:endParaRPr/>
          </a:p>
        </p:txBody>
      </p:sp>
      <p:sp>
        <p:nvSpPr>
          <p:cNvPr id="490" name="Google Shape;490;p43"/>
          <p:cNvSpPr txBox="1"/>
          <p:nvPr/>
        </p:nvSpPr>
        <p:spPr>
          <a:xfrm>
            <a:off x="749706" y="710120"/>
            <a:ext cx="7822793" cy="43239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dirty="0">
                <a:solidFill>
                  <a:schemeClr val="accent1"/>
                </a:solidFill>
                <a:latin typeface="Maven Pro"/>
                <a:ea typeface="Maven Pro"/>
                <a:cs typeface="Maven Pro"/>
                <a:sym typeface="Maven Pro"/>
              </a:rPr>
              <a:t>Lets teams see more, share more, build more with microservices</a:t>
            </a:r>
            <a:endParaRPr sz="1500" b="0" i="0" u="none" strike="noStrike" cap="none" dirty="0">
              <a:solidFill>
                <a:schemeClr val="accent1"/>
              </a:solidFill>
              <a:latin typeface="Arial"/>
              <a:ea typeface="Arial"/>
              <a:cs typeface="Arial"/>
              <a:sym typeface="Arial"/>
            </a:endParaRPr>
          </a:p>
        </p:txBody>
      </p:sp>
      <p:sp>
        <p:nvSpPr>
          <p:cNvPr id="23" name="Google Shape;495;p43">
            <a:extLst>
              <a:ext uri="{FF2B5EF4-FFF2-40B4-BE49-F238E27FC236}">
                <a16:creationId xmlns:a16="http://schemas.microsoft.com/office/drawing/2014/main" id="{75BDF840-8253-4E8C-8E03-062C55F02D4B}"/>
              </a:ext>
            </a:extLst>
          </p:cNvPr>
          <p:cNvSpPr txBox="1"/>
          <p:nvPr/>
        </p:nvSpPr>
        <p:spPr>
          <a:xfrm>
            <a:off x="1137783" y="1447800"/>
            <a:ext cx="4379962" cy="909449"/>
          </a:xfrm>
          <a:prstGeom prst="rect">
            <a:avLst/>
          </a:prstGeom>
          <a:noFill/>
          <a:ln>
            <a:noFill/>
          </a:ln>
        </p:spPr>
        <p:txBody>
          <a:bodyPr spcFirstLastPara="1" wrap="square" lIns="91425" tIns="91425" rIns="91425" bIns="91425" anchor="t" anchorCtr="0">
            <a:spAutoFit/>
          </a:bodyPr>
          <a:lstStyle/>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Drill-down from architectural views to individual requests</a:t>
            </a:r>
          </a:p>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Trace requests through queues, databases, and APIs</a:t>
            </a:r>
          </a:p>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Import and share traces to improve communications and illustrate postmortems</a:t>
            </a:r>
          </a:p>
        </p:txBody>
      </p:sp>
      <p:sp>
        <p:nvSpPr>
          <p:cNvPr id="25" name="Google Shape;495;p43">
            <a:extLst>
              <a:ext uri="{FF2B5EF4-FFF2-40B4-BE49-F238E27FC236}">
                <a16:creationId xmlns:a16="http://schemas.microsoft.com/office/drawing/2014/main" id="{AA69BB6C-9CCB-4111-AED8-616A2DC29F98}"/>
              </a:ext>
            </a:extLst>
          </p:cNvPr>
          <p:cNvSpPr txBox="1"/>
          <p:nvPr/>
        </p:nvSpPr>
        <p:spPr>
          <a:xfrm>
            <a:off x="1137783" y="2535422"/>
            <a:ext cx="3846562" cy="1061799"/>
          </a:xfrm>
          <a:prstGeom prst="rect">
            <a:avLst/>
          </a:prstGeom>
          <a:noFill/>
          <a:ln>
            <a:noFill/>
          </a:ln>
        </p:spPr>
        <p:txBody>
          <a:bodyPr spcFirstLastPara="1" wrap="square" lIns="91425" tIns="91425" rIns="91425" bIns="91425" anchor="t" anchorCtr="0">
            <a:spAutoFit/>
          </a:bodyPr>
          <a:lstStyle/>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See infrastructure and orchestration metrics in context of microservices architecture</a:t>
            </a:r>
          </a:p>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View logs automatically correlated with services</a:t>
            </a:r>
          </a:p>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Search, create metrics, and set alerts on payload data passed between microservices</a:t>
            </a:r>
          </a:p>
        </p:txBody>
      </p:sp>
      <p:sp>
        <p:nvSpPr>
          <p:cNvPr id="26" name="Google Shape;495;p43">
            <a:extLst>
              <a:ext uri="{FF2B5EF4-FFF2-40B4-BE49-F238E27FC236}">
                <a16:creationId xmlns:a16="http://schemas.microsoft.com/office/drawing/2014/main" id="{BF2BDF62-C855-4EF8-B03B-EC19DA81A8CC}"/>
              </a:ext>
            </a:extLst>
          </p:cNvPr>
          <p:cNvSpPr txBox="1"/>
          <p:nvPr/>
        </p:nvSpPr>
        <p:spPr>
          <a:xfrm>
            <a:off x="1137783" y="1185327"/>
            <a:ext cx="6265912" cy="461635"/>
          </a:xfrm>
          <a:prstGeom prst="rect">
            <a:avLst/>
          </a:prstGeom>
          <a:noFill/>
          <a:ln>
            <a:noFill/>
          </a:ln>
        </p:spPr>
        <p:txBody>
          <a:bodyPr spcFirstLastPara="1" wrap="square" lIns="91425" tIns="91425" rIns="91425" bIns="91425" anchor="t" anchorCtr="0">
            <a:spAutoFit/>
          </a:bodyPr>
          <a:lstStyle/>
          <a:p>
            <a:pPr rtl="0">
              <a:spcBef>
                <a:spcPts val="0"/>
              </a:spcBef>
              <a:spcAft>
                <a:spcPts val="0"/>
              </a:spcAft>
            </a:pPr>
            <a:r>
              <a:rPr lang="en-US" sz="1800" b="1" i="0" u="none" strike="noStrike" dirty="0">
                <a:solidFill>
                  <a:srgbClr val="F3A207"/>
                </a:solidFill>
                <a:effectLst/>
                <a:latin typeface="Maven Pro" pitchFamily="2" charset="0"/>
              </a:rPr>
              <a:t>Improve productivity, Onboard engineers more quickly</a:t>
            </a:r>
            <a:endParaRPr lang="en-US" sz="2400" dirty="0">
              <a:effectLst/>
            </a:endParaRPr>
          </a:p>
        </p:txBody>
      </p:sp>
      <p:sp>
        <p:nvSpPr>
          <p:cNvPr id="27" name="Google Shape;495;p43">
            <a:extLst>
              <a:ext uri="{FF2B5EF4-FFF2-40B4-BE49-F238E27FC236}">
                <a16:creationId xmlns:a16="http://schemas.microsoft.com/office/drawing/2014/main" id="{C51922D9-3389-4729-A886-0DA5E627F8F4}"/>
              </a:ext>
            </a:extLst>
          </p:cNvPr>
          <p:cNvSpPr txBox="1"/>
          <p:nvPr/>
        </p:nvSpPr>
        <p:spPr>
          <a:xfrm>
            <a:off x="1137783" y="2272949"/>
            <a:ext cx="4100562" cy="461635"/>
          </a:xfrm>
          <a:prstGeom prst="rect">
            <a:avLst/>
          </a:prstGeom>
          <a:noFill/>
          <a:ln>
            <a:noFill/>
          </a:ln>
        </p:spPr>
        <p:txBody>
          <a:bodyPr spcFirstLastPara="1" wrap="square" lIns="91425" tIns="91425" rIns="91425" bIns="91425" anchor="t" anchorCtr="0">
            <a:spAutoFit/>
          </a:bodyPr>
          <a:lstStyle/>
          <a:p>
            <a:pPr rtl="0">
              <a:spcBef>
                <a:spcPts val="0"/>
              </a:spcBef>
              <a:spcAft>
                <a:spcPts val="0"/>
              </a:spcAft>
            </a:pPr>
            <a:r>
              <a:rPr lang="en-US" sz="1800" b="1" i="0" u="none" strike="noStrike" dirty="0">
                <a:solidFill>
                  <a:srgbClr val="F3A207"/>
                </a:solidFill>
                <a:effectLst/>
                <a:latin typeface="Maven Pro" pitchFamily="2" charset="0"/>
              </a:rPr>
              <a:t>Monitor more, Troubleshoot faster</a:t>
            </a:r>
            <a:endParaRPr lang="en-US" sz="2400" dirty="0">
              <a:effectLst/>
            </a:endParaRPr>
          </a:p>
        </p:txBody>
      </p:sp>
      <p:sp>
        <p:nvSpPr>
          <p:cNvPr id="28" name="Google Shape;495;p43">
            <a:extLst>
              <a:ext uri="{FF2B5EF4-FFF2-40B4-BE49-F238E27FC236}">
                <a16:creationId xmlns:a16="http://schemas.microsoft.com/office/drawing/2014/main" id="{F084C039-B51A-46B3-A2F1-F7978E6BB1CA}"/>
              </a:ext>
            </a:extLst>
          </p:cNvPr>
          <p:cNvSpPr txBox="1"/>
          <p:nvPr/>
        </p:nvSpPr>
        <p:spPr>
          <a:xfrm>
            <a:off x="1137782" y="3820899"/>
            <a:ext cx="4494667" cy="909449"/>
          </a:xfrm>
          <a:prstGeom prst="rect">
            <a:avLst/>
          </a:prstGeom>
          <a:noFill/>
          <a:ln>
            <a:noFill/>
          </a:ln>
        </p:spPr>
        <p:txBody>
          <a:bodyPr spcFirstLastPara="1" wrap="square" lIns="91425" tIns="91425" rIns="91425" bIns="91425" anchor="t" anchorCtr="0">
            <a:spAutoFit/>
          </a:bodyPr>
          <a:lstStyle/>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Deploy automated monitoring with low-code, lightweight agents </a:t>
            </a:r>
          </a:p>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Drive  adoption with intuitive, self-serve design for new users</a:t>
            </a:r>
          </a:p>
          <a:p>
            <a:pPr marL="171450" indent="-171450" rtl="0" fontAlgn="base">
              <a:lnSpc>
                <a:spcPct val="90000"/>
              </a:lnSpc>
              <a:spcBef>
                <a:spcPts val="300"/>
              </a:spcBef>
              <a:spcAft>
                <a:spcPts val="0"/>
              </a:spcAft>
              <a:buClr>
                <a:schemeClr val="accent4"/>
              </a:buClr>
              <a:buFont typeface="Wingdings 2" panose="05020102010507070707" pitchFamily="18" charset="2"/>
              <a:buChar char=""/>
            </a:pPr>
            <a:r>
              <a:rPr lang="en-US" sz="1100" b="0" i="0" u="none" strike="noStrike" dirty="0">
                <a:solidFill>
                  <a:srgbClr val="353177"/>
                </a:solidFill>
                <a:effectLst/>
                <a:latin typeface="Maven Pro" pitchFamily="2" charset="0"/>
              </a:rPr>
              <a:t>Manage a single product for microservices observability with use-based pricing</a:t>
            </a:r>
          </a:p>
        </p:txBody>
      </p:sp>
      <p:sp>
        <p:nvSpPr>
          <p:cNvPr id="29" name="Google Shape;495;p43">
            <a:extLst>
              <a:ext uri="{FF2B5EF4-FFF2-40B4-BE49-F238E27FC236}">
                <a16:creationId xmlns:a16="http://schemas.microsoft.com/office/drawing/2014/main" id="{1652A47B-A24B-46B7-ADD2-A3AA4DE0B2CE}"/>
              </a:ext>
            </a:extLst>
          </p:cNvPr>
          <p:cNvSpPr txBox="1"/>
          <p:nvPr/>
        </p:nvSpPr>
        <p:spPr>
          <a:xfrm>
            <a:off x="1137783" y="3558426"/>
            <a:ext cx="4100562" cy="461635"/>
          </a:xfrm>
          <a:prstGeom prst="rect">
            <a:avLst/>
          </a:prstGeom>
          <a:noFill/>
          <a:ln>
            <a:noFill/>
          </a:ln>
        </p:spPr>
        <p:txBody>
          <a:bodyPr spcFirstLastPara="1" wrap="square" lIns="91425" tIns="91425" rIns="91425" bIns="91425" anchor="t" anchorCtr="0">
            <a:spAutoFit/>
          </a:bodyPr>
          <a:lstStyle/>
          <a:p>
            <a:pPr rtl="0">
              <a:spcBef>
                <a:spcPts val="0"/>
              </a:spcBef>
              <a:spcAft>
                <a:spcPts val="0"/>
              </a:spcAft>
            </a:pPr>
            <a:r>
              <a:rPr lang="en-US" sz="1800" b="1" i="0" u="none" strike="noStrike" dirty="0">
                <a:solidFill>
                  <a:srgbClr val="F3A207"/>
                </a:solidFill>
                <a:effectLst/>
                <a:latin typeface="Maven Pro" pitchFamily="2" charset="0"/>
              </a:rPr>
              <a:t>Reduce observability costs</a:t>
            </a:r>
            <a:endParaRPr lang="en-US" sz="2400" dirty="0">
              <a:effectLst/>
            </a:endParaRPr>
          </a:p>
        </p:txBody>
      </p:sp>
      <p:sp>
        <p:nvSpPr>
          <p:cNvPr id="32" name="Google Shape;490;p43">
            <a:extLst>
              <a:ext uri="{FF2B5EF4-FFF2-40B4-BE49-F238E27FC236}">
                <a16:creationId xmlns:a16="http://schemas.microsoft.com/office/drawing/2014/main" id="{D0BBF8FA-A215-4088-A5CC-2A302368A5C1}"/>
              </a:ext>
            </a:extLst>
          </p:cNvPr>
          <p:cNvSpPr txBox="1"/>
          <p:nvPr/>
        </p:nvSpPr>
        <p:spPr>
          <a:xfrm>
            <a:off x="5727183" y="3902999"/>
            <a:ext cx="3173858" cy="353913"/>
          </a:xfrm>
          <a:prstGeom prst="rect">
            <a:avLst/>
          </a:prstGeom>
          <a:noFill/>
          <a:ln>
            <a:noFill/>
          </a:ln>
        </p:spPr>
        <p:txBody>
          <a:bodyPr spcFirstLastPara="1" wrap="square" lIns="91425" tIns="91425" rIns="91425" bIns="91425" anchor="t" anchorCtr="0">
            <a:spAutoFit/>
          </a:bodyPr>
          <a:lstStyle/>
          <a:p>
            <a:pPr algn="ctr" rtl="0">
              <a:spcBef>
                <a:spcPts val="0"/>
              </a:spcBef>
              <a:spcAft>
                <a:spcPts val="0"/>
              </a:spcAft>
            </a:pPr>
            <a:r>
              <a:rPr lang="en-US" sz="1100" b="0" i="0" u="none" strike="noStrike" dirty="0">
                <a:solidFill>
                  <a:srgbClr val="353177"/>
                </a:solidFill>
                <a:effectLst/>
                <a:latin typeface="Maven Pro" pitchFamily="2" charset="0"/>
              </a:rPr>
              <a:t>Epsagon Trace View of an individual request</a:t>
            </a:r>
            <a:endParaRPr lang="en-US" sz="1000" dirty="0">
              <a:effectLst/>
            </a:endParaRPr>
          </a:p>
        </p:txBody>
      </p:sp>
      <p:pic>
        <p:nvPicPr>
          <p:cNvPr id="33" name="Google Shape;302;p34">
            <a:extLst>
              <a:ext uri="{FF2B5EF4-FFF2-40B4-BE49-F238E27FC236}">
                <a16:creationId xmlns:a16="http://schemas.microsoft.com/office/drawing/2014/main" id="{412DEAD7-CD50-4535-A77D-B8F9BC01791D}"/>
              </a:ext>
            </a:extLst>
          </p:cNvPr>
          <p:cNvPicPr preferRelativeResize="0"/>
          <p:nvPr/>
        </p:nvPicPr>
        <p:blipFill rotWithShape="1">
          <a:blip r:embed="rId3">
            <a:alphaModFix/>
          </a:blip>
          <a:srcRect/>
          <a:stretch/>
        </p:blipFill>
        <p:spPr>
          <a:xfrm>
            <a:off x="557570" y="2435946"/>
            <a:ext cx="567771" cy="508628"/>
          </a:xfrm>
          <a:prstGeom prst="rect">
            <a:avLst/>
          </a:prstGeom>
          <a:noFill/>
          <a:ln>
            <a:noFill/>
          </a:ln>
        </p:spPr>
      </p:pic>
      <p:pic>
        <p:nvPicPr>
          <p:cNvPr id="34" name="Google Shape;303;p34">
            <a:extLst>
              <a:ext uri="{FF2B5EF4-FFF2-40B4-BE49-F238E27FC236}">
                <a16:creationId xmlns:a16="http://schemas.microsoft.com/office/drawing/2014/main" id="{1E643ADB-E043-4906-8439-D4E3C792B944}"/>
              </a:ext>
            </a:extLst>
          </p:cNvPr>
          <p:cNvPicPr preferRelativeResize="0"/>
          <p:nvPr/>
        </p:nvPicPr>
        <p:blipFill rotWithShape="1">
          <a:blip r:embed="rId4">
            <a:alphaModFix/>
          </a:blip>
          <a:srcRect/>
          <a:stretch/>
        </p:blipFill>
        <p:spPr>
          <a:xfrm>
            <a:off x="560527" y="1348698"/>
            <a:ext cx="561856" cy="354856"/>
          </a:xfrm>
          <a:prstGeom prst="rect">
            <a:avLst/>
          </a:prstGeom>
          <a:noFill/>
          <a:ln>
            <a:noFill/>
          </a:ln>
        </p:spPr>
      </p:pic>
      <p:pic>
        <p:nvPicPr>
          <p:cNvPr id="35" name="Google Shape;304;p34">
            <a:extLst>
              <a:ext uri="{FF2B5EF4-FFF2-40B4-BE49-F238E27FC236}">
                <a16:creationId xmlns:a16="http://schemas.microsoft.com/office/drawing/2014/main" id="{E52A95BE-788D-4665-91CC-FB5895117EFD}"/>
              </a:ext>
            </a:extLst>
          </p:cNvPr>
          <p:cNvPicPr preferRelativeResize="0"/>
          <p:nvPr/>
        </p:nvPicPr>
        <p:blipFill rotWithShape="1">
          <a:blip r:embed="rId5">
            <a:alphaModFix/>
          </a:blip>
          <a:srcRect/>
          <a:stretch/>
        </p:blipFill>
        <p:spPr>
          <a:xfrm>
            <a:off x="628541" y="3704281"/>
            <a:ext cx="425828" cy="496799"/>
          </a:xfrm>
          <a:prstGeom prst="rect">
            <a:avLst/>
          </a:prstGeom>
          <a:noFill/>
          <a:ln>
            <a:noFill/>
          </a:ln>
        </p:spPr>
      </p:pic>
      <p:pic>
        <p:nvPicPr>
          <p:cNvPr id="18" name="Graphic 17">
            <a:extLst>
              <a:ext uri="{FF2B5EF4-FFF2-40B4-BE49-F238E27FC236}">
                <a16:creationId xmlns:a16="http://schemas.microsoft.com/office/drawing/2014/main" id="{350641DD-2EEC-4153-A685-37CF2B86E7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83913" y="2021008"/>
            <a:ext cx="3300675" cy="185739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64499731"/>
      </p:ext>
    </p:extLst>
  </p:cSld>
  <p:clrMapOvr>
    <a:masterClrMapping/>
  </p:clrMapOvr>
</p:sld>
</file>

<file path=ppt/theme/theme1.xml><?xml version="1.0" encoding="utf-8"?>
<a:theme xmlns:a="http://schemas.openxmlformats.org/drawingml/2006/main" name="Hex Bunny Purple">
  <a:themeElements>
    <a:clrScheme name="Epsagon">
      <a:dk1>
        <a:srgbClr val="0E0417"/>
      </a:dk1>
      <a:lt1>
        <a:srgbClr val="FFFFFF"/>
      </a:lt1>
      <a:dk2>
        <a:srgbClr val="44546A"/>
      </a:dk2>
      <a:lt2>
        <a:srgbClr val="E7E6E6"/>
      </a:lt2>
      <a:accent1>
        <a:srgbClr val="595BD0"/>
      </a:accent1>
      <a:accent2>
        <a:srgbClr val="A7E0FF"/>
      </a:accent2>
      <a:accent3>
        <a:srgbClr val="F3A207"/>
      </a:accent3>
      <a:accent4>
        <a:srgbClr val="353177"/>
      </a:accent4>
      <a:accent5>
        <a:srgbClr val="231C4B"/>
      </a:accent5>
      <a:accent6>
        <a:srgbClr val="99CA49"/>
      </a:accent6>
      <a:hlink>
        <a:srgbClr val="BAB4C8"/>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rple plai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Banner">
  <a:themeElements>
    <a:clrScheme name="Epsagon">
      <a:dk1>
        <a:srgbClr val="0E0417"/>
      </a:dk1>
      <a:lt1>
        <a:srgbClr val="FFFFFF"/>
      </a:lt1>
      <a:dk2>
        <a:srgbClr val="44546A"/>
      </a:dk2>
      <a:lt2>
        <a:srgbClr val="E7E6E6"/>
      </a:lt2>
      <a:accent1>
        <a:srgbClr val="595BD0"/>
      </a:accent1>
      <a:accent2>
        <a:srgbClr val="A7E0FF"/>
      </a:accent2>
      <a:accent3>
        <a:srgbClr val="F3A207"/>
      </a:accent3>
      <a:accent4>
        <a:srgbClr val="353177"/>
      </a:accent4>
      <a:accent5>
        <a:srgbClr val="231C4B"/>
      </a:accent5>
      <a:accent6>
        <a:srgbClr val="99CA49"/>
      </a:accent6>
      <a:hlink>
        <a:srgbClr val="BAB4C8"/>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TotalTime>
  <Words>2009</Words>
  <Application>Microsoft Office PowerPoint</Application>
  <PresentationFormat>On-screen Show (16:9)</PresentationFormat>
  <Paragraphs>233</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Noto Sans Symbols</vt:lpstr>
      <vt:lpstr>Courier New</vt:lpstr>
      <vt:lpstr>Arial</vt:lpstr>
      <vt:lpstr>Maven Pro</vt:lpstr>
      <vt:lpstr>Wingdings 2</vt:lpstr>
      <vt:lpstr>Calibri</vt:lpstr>
      <vt:lpstr>Hex Bunny Purple</vt:lpstr>
      <vt:lpstr>Purple plain</vt:lpstr>
      <vt:lpstr>White Banner</vt:lpstr>
      <vt:lpstr>Instantly Understand Your Microservices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Instantly Understand Your Microservices</dc:title>
  <dc:creator>Bryson</dc:creator>
  <cp:lastModifiedBy>Janeen Bullock</cp:lastModifiedBy>
  <cp:revision>62</cp:revision>
  <dcterms:modified xsi:type="dcterms:W3CDTF">2021-03-09T17:26:08Z</dcterms:modified>
</cp:coreProperties>
</file>