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67"/>
  </p:notesMasterIdLst>
  <p:sldIdLst>
    <p:sldId id="256" r:id="rId2"/>
    <p:sldId id="348" r:id="rId3"/>
    <p:sldId id="279" r:id="rId4"/>
    <p:sldId id="280" r:id="rId5"/>
    <p:sldId id="347" r:id="rId6"/>
    <p:sldId id="281" r:id="rId7"/>
    <p:sldId id="283" r:id="rId8"/>
    <p:sldId id="282" r:id="rId9"/>
    <p:sldId id="284" r:id="rId10"/>
    <p:sldId id="285" r:id="rId11"/>
    <p:sldId id="286" r:id="rId12"/>
    <p:sldId id="287" r:id="rId13"/>
    <p:sldId id="288" r:id="rId14"/>
    <p:sldId id="289" r:id="rId15"/>
    <p:sldId id="346" r:id="rId16"/>
    <p:sldId id="277" r:id="rId17"/>
    <p:sldId id="345" r:id="rId18"/>
    <p:sldId id="278" r:id="rId19"/>
    <p:sldId id="291" r:id="rId20"/>
    <p:sldId id="292" r:id="rId21"/>
    <p:sldId id="293" r:id="rId22"/>
    <p:sldId id="294" r:id="rId23"/>
    <p:sldId id="295" r:id="rId24"/>
    <p:sldId id="296" r:id="rId25"/>
    <p:sldId id="297" r:id="rId26"/>
    <p:sldId id="298" r:id="rId27"/>
    <p:sldId id="330" r:id="rId28"/>
    <p:sldId id="331" r:id="rId29"/>
    <p:sldId id="332" r:id="rId30"/>
    <p:sldId id="327" r:id="rId31"/>
    <p:sldId id="333" r:id="rId32"/>
    <p:sldId id="334" r:id="rId33"/>
    <p:sldId id="335" r:id="rId34"/>
    <p:sldId id="336" r:id="rId35"/>
    <p:sldId id="337" r:id="rId36"/>
    <p:sldId id="338" r:id="rId37"/>
    <p:sldId id="329" r:id="rId38"/>
    <p:sldId id="339" r:id="rId39"/>
    <p:sldId id="340" r:id="rId40"/>
    <p:sldId id="328" r:id="rId41"/>
    <p:sldId id="341" r:id="rId42"/>
    <p:sldId id="342" r:id="rId43"/>
    <p:sldId id="343" r:id="rId44"/>
    <p:sldId id="344"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Lst>
  <p:sldSz cx="24387175" cy="13716000"/>
  <p:notesSz cx="6858000" cy="9144000"/>
  <p:embeddedFontLst>
    <p:embeddedFont>
      <p:font typeface="Avenir Book" panose="02000503020000020003" pitchFamily="2" charset="0"/>
      <p:regular r:id="rId68"/>
      <p:italic r:id="rId69"/>
    </p:embeddedFont>
    <p:embeddedFont>
      <p:font typeface="Avenir Heavy" panose="020B0703020203020204" pitchFamily="34" charset="0"/>
      <p:bold r:id="rId70"/>
      <p:boldItalic r:id="rId71"/>
    </p:embeddedFont>
    <p:embeddedFont>
      <p:font typeface="Avenir Medium" panose="02000603020000020003" pitchFamily="2" charset="0"/>
      <p:regular r:id="rId72"/>
      <p:italic r:id="rId73"/>
    </p:embeddedFont>
    <p:embeddedFont>
      <p:font typeface="Circular Std Bold" panose="020B0804020101010102" pitchFamily="34" charset="0"/>
      <p:bold r:id="rId74"/>
    </p:embeddedFont>
    <p:embeddedFont>
      <p:font typeface="Circular Std Medium" panose="020B0604020101010102" pitchFamily="34" charset="0"/>
      <p:regular r:id="rId75"/>
    </p:embeddedFont>
    <p:embeddedFont>
      <p:font typeface="CircularStd-Black" panose="020B0A04020101010102" pitchFamily="34" charset="0"/>
      <p:bold r:id="rId76"/>
    </p:embeddedFont>
    <p:embeddedFont>
      <p:font typeface="Sofia" panose="020B0604020202020204" charset="0"/>
      <p:regular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F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58" autoAdjust="0"/>
  </p:normalViewPr>
  <p:slideViewPr>
    <p:cSldViewPr snapToGrid="0">
      <p:cViewPr varScale="1">
        <p:scale>
          <a:sx n="39" d="100"/>
          <a:sy n="39" d="100"/>
        </p:scale>
        <p:origin x="30" y="282"/>
      </p:cViewPr>
      <p:guideLst>
        <p:guide orient="horz" pos="4320"/>
        <p:guide pos="76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1C2841"/>
              </a:solidFill>
              <a:ln w="19050">
                <a:noFill/>
              </a:ln>
              <a:effectLst/>
            </c:spPr>
            <c:extLst>
              <c:ext xmlns:c16="http://schemas.microsoft.com/office/drawing/2014/chart" uri="{C3380CC4-5D6E-409C-BE32-E72D297353CC}">
                <c16:uniqueId val="{00000001-7BAB-4567-9B19-DE0A541A05AF}"/>
              </c:ext>
            </c:extLst>
          </c:dPt>
          <c:dPt>
            <c:idx val="1"/>
            <c:bubble3D val="0"/>
            <c:spPr>
              <a:solidFill>
                <a:srgbClr val="0059BF"/>
              </a:solidFill>
              <a:ln w="19050">
                <a:noFill/>
              </a:ln>
              <a:effectLst/>
            </c:spPr>
            <c:extLst>
              <c:ext xmlns:c16="http://schemas.microsoft.com/office/drawing/2014/chart" uri="{C3380CC4-5D6E-409C-BE32-E72D297353CC}">
                <c16:uniqueId val="{00000003-7BAB-4567-9B19-DE0A541A05AF}"/>
              </c:ext>
            </c:extLst>
          </c:dPt>
          <c:dPt>
            <c:idx val="2"/>
            <c:bubble3D val="0"/>
            <c:spPr>
              <a:solidFill>
                <a:srgbClr val="0076FF"/>
              </a:solidFill>
              <a:ln w="19050">
                <a:noFill/>
              </a:ln>
              <a:effectLst/>
            </c:spPr>
            <c:extLst>
              <c:ext xmlns:c16="http://schemas.microsoft.com/office/drawing/2014/chart" uri="{C3380CC4-5D6E-409C-BE32-E72D297353CC}">
                <c16:uniqueId val="{00000005-7BAB-4567-9B19-DE0A541A05AF}"/>
              </c:ext>
            </c:extLst>
          </c:dPt>
          <c:dPt>
            <c:idx val="3"/>
            <c:bubble3D val="0"/>
            <c:spPr>
              <a:solidFill>
                <a:srgbClr val="4D9CF7"/>
              </a:solidFill>
              <a:ln w="19050">
                <a:noFill/>
              </a:ln>
              <a:effectLst/>
            </c:spPr>
            <c:extLst>
              <c:ext xmlns:c16="http://schemas.microsoft.com/office/drawing/2014/chart" uri="{C3380CC4-5D6E-409C-BE32-E72D297353CC}">
                <c16:uniqueId val="{00000007-7BAB-4567-9B19-DE0A541A05AF}"/>
              </c:ext>
            </c:extLst>
          </c:dPt>
          <c:dPt>
            <c:idx val="4"/>
            <c:bubble3D val="0"/>
            <c:spPr>
              <a:solidFill>
                <a:srgbClr val="97C6F8"/>
              </a:solidFill>
              <a:ln w="19050">
                <a:noFill/>
              </a:ln>
              <a:effectLst/>
            </c:spPr>
            <c:extLst>
              <c:ext xmlns:c16="http://schemas.microsoft.com/office/drawing/2014/chart" uri="{C3380CC4-5D6E-409C-BE32-E72D297353CC}">
                <c16:uniqueId val="{00000009-7BAB-4567-9B19-DE0A541A05AF}"/>
              </c:ext>
            </c:extLst>
          </c:dPt>
          <c:dPt>
            <c:idx val="5"/>
            <c:bubble3D val="0"/>
            <c:spPr>
              <a:solidFill>
                <a:srgbClr val="676B71"/>
              </a:solidFill>
              <a:ln w="19050">
                <a:noFill/>
              </a:ln>
              <a:effectLst/>
            </c:spPr>
            <c:extLst>
              <c:ext xmlns:c16="http://schemas.microsoft.com/office/drawing/2014/chart" uri="{C3380CC4-5D6E-409C-BE32-E72D297353CC}">
                <c16:uniqueId val="{0000000B-7BAB-4567-9B19-DE0A541A05AF}"/>
              </c:ext>
            </c:extLst>
          </c:dPt>
          <c:dPt>
            <c:idx val="6"/>
            <c:bubble3D val="0"/>
            <c:spPr>
              <a:solidFill>
                <a:srgbClr val="9DA2A5"/>
              </a:solidFill>
              <a:ln w="19050">
                <a:noFill/>
              </a:ln>
              <a:effectLst/>
            </c:spPr>
            <c:extLst>
              <c:ext xmlns:c16="http://schemas.microsoft.com/office/drawing/2014/chart" uri="{C3380CC4-5D6E-409C-BE32-E72D297353CC}">
                <c16:uniqueId val="{0000000D-7BAB-4567-9B19-DE0A541A05AF}"/>
              </c:ext>
            </c:extLst>
          </c:dPt>
          <c:cat>
            <c:strRef>
              <c:f>Sheet1!$A$2:$A$4</c:f>
              <c:strCache>
                <c:ptCount val="3"/>
                <c:pt idx="0">
                  <c:v>1st Qtr</c:v>
                </c:pt>
                <c:pt idx="1">
                  <c:v>2nd Qtr</c:v>
                </c:pt>
                <c:pt idx="2">
                  <c:v>3rd Qtr</c:v>
                </c:pt>
              </c:strCache>
            </c:strRef>
          </c:cat>
          <c:val>
            <c:numRef>
              <c:f>Sheet1!$B$2:$B$4</c:f>
              <c:numCache>
                <c:formatCode>General</c:formatCode>
                <c:ptCount val="3"/>
                <c:pt idx="0">
                  <c:v>44</c:v>
                </c:pt>
                <c:pt idx="1">
                  <c:v>29</c:v>
                </c:pt>
                <c:pt idx="2">
                  <c:v>27</c:v>
                </c:pt>
              </c:numCache>
            </c:numRef>
          </c:val>
          <c:extLst>
            <c:ext xmlns:c16="http://schemas.microsoft.com/office/drawing/2014/chart" uri="{C3380CC4-5D6E-409C-BE32-E72D297353CC}">
              <c16:uniqueId val="{0000000E-7BAB-4567-9B19-DE0A541A05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68A1D"/>
              </a:solidFill>
              <a:ln w="19050">
                <a:noFill/>
              </a:ln>
              <a:effectLst/>
            </c:spPr>
            <c:extLst>
              <c:ext xmlns:c16="http://schemas.microsoft.com/office/drawing/2014/chart" uri="{C3380CC4-5D6E-409C-BE32-E72D297353CC}">
                <c16:uniqueId val="{00000001-7C59-43AE-8580-A26F038D9557}"/>
              </c:ext>
            </c:extLst>
          </c:dPt>
          <c:dPt>
            <c:idx val="1"/>
            <c:bubble3D val="0"/>
            <c:spPr>
              <a:solidFill>
                <a:srgbClr val="B9BDC1"/>
              </a:solidFill>
              <a:ln w="19050">
                <a:noFill/>
              </a:ln>
              <a:effectLst/>
            </c:spPr>
            <c:extLst>
              <c:ext xmlns:c16="http://schemas.microsoft.com/office/drawing/2014/chart" uri="{C3380CC4-5D6E-409C-BE32-E72D297353CC}">
                <c16:uniqueId val="{00000003-7C59-43AE-8580-A26F038D9557}"/>
              </c:ext>
            </c:extLst>
          </c:dPt>
          <c:dPt>
            <c:idx val="2"/>
            <c:bubble3D val="0"/>
            <c:spPr>
              <a:solidFill>
                <a:srgbClr val="0076FF"/>
              </a:solidFill>
              <a:ln w="19050">
                <a:noFill/>
              </a:ln>
              <a:effectLst/>
            </c:spPr>
            <c:extLst>
              <c:ext xmlns:c16="http://schemas.microsoft.com/office/drawing/2014/chart" uri="{C3380CC4-5D6E-409C-BE32-E72D297353CC}">
                <c16:uniqueId val="{00000005-7C59-43AE-8580-A26F038D9557}"/>
              </c:ext>
            </c:extLst>
          </c:dPt>
          <c:dPt>
            <c:idx val="3"/>
            <c:bubble3D val="0"/>
            <c:spPr>
              <a:solidFill>
                <a:srgbClr val="4D9CF7"/>
              </a:solidFill>
              <a:ln w="19050">
                <a:noFill/>
              </a:ln>
              <a:effectLst/>
            </c:spPr>
            <c:extLst>
              <c:ext xmlns:c16="http://schemas.microsoft.com/office/drawing/2014/chart" uri="{C3380CC4-5D6E-409C-BE32-E72D297353CC}">
                <c16:uniqueId val="{00000007-7C59-43AE-8580-A26F038D9557}"/>
              </c:ext>
            </c:extLst>
          </c:dPt>
          <c:dPt>
            <c:idx val="4"/>
            <c:bubble3D val="0"/>
            <c:spPr>
              <a:solidFill>
                <a:srgbClr val="97C6F8"/>
              </a:solidFill>
              <a:ln w="19050">
                <a:noFill/>
              </a:ln>
              <a:effectLst/>
            </c:spPr>
            <c:extLst>
              <c:ext xmlns:c16="http://schemas.microsoft.com/office/drawing/2014/chart" uri="{C3380CC4-5D6E-409C-BE32-E72D297353CC}">
                <c16:uniqueId val="{00000009-7C59-43AE-8580-A26F038D9557}"/>
              </c:ext>
            </c:extLst>
          </c:dPt>
          <c:dPt>
            <c:idx val="5"/>
            <c:bubble3D val="0"/>
            <c:spPr>
              <a:solidFill>
                <a:srgbClr val="676B71"/>
              </a:solidFill>
              <a:ln w="19050">
                <a:noFill/>
              </a:ln>
              <a:effectLst/>
            </c:spPr>
            <c:extLst>
              <c:ext xmlns:c16="http://schemas.microsoft.com/office/drawing/2014/chart" uri="{C3380CC4-5D6E-409C-BE32-E72D297353CC}">
                <c16:uniqueId val="{0000000B-7C59-43AE-8580-A26F038D9557}"/>
              </c:ext>
            </c:extLst>
          </c:dPt>
          <c:dPt>
            <c:idx val="6"/>
            <c:bubble3D val="0"/>
            <c:spPr>
              <a:solidFill>
                <a:srgbClr val="9DA2A5"/>
              </a:solidFill>
              <a:ln w="19050">
                <a:noFill/>
              </a:ln>
              <a:effectLst/>
            </c:spPr>
            <c:extLst>
              <c:ext xmlns:c16="http://schemas.microsoft.com/office/drawing/2014/chart" uri="{C3380CC4-5D6E-409C-BE32-E72D297353CC}">
                <c16:uniqueId val="{0000000D-7C59-43AE-8580-A26F038D9557}"/>
              </c:ext>
            </c:extLst>
          </c:dPt>
          <c:cat>
            <c:strRef>
              <c:f>Sheet1!$A$2:$A$3</c:f>
              <c:strCache>
                <c:ptCount val="2"/>
                <c:pt idx="0">
                  <c:v>1st Qtr</c:v>
                </c:pt>
                <c:pt idx="1">
                  <c:v>2nd Qtr</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E-7C59-43AE-8580-A26F038D955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68A1D"/>
              </a:solidFill>
              <a:ln w="19050">
                <a:noFill/>
              </a:ln>
              <a:effectLst/>
            </c:spPr>
            <c:extLst>
              <c:ext xmlns:c16="http://schemas.microsoft.com/office/drawing/2014/chart" uri="{C3380CC4-5D6E-409C-BE32-E72D297353CC}">
                <c16:uniqueId val="{00000001-49CD-40E1-9094-77165D4E672D}"/>
              </c:ext>
            </c:extLst>
          </c:dPt>
          <c:dPt>
            <c:idx val="1"/>
            <c:bubble3D val="0"/>
            <c:spPr>
              <a:solidFill>
                <a:srgbClr val="B9BDC1"/>
              </a:solidFill>
              <a:ln w="19050">
                <a:noFill/>
              </a:ln>
              <a:effectLst/>
            </c:spPr>
            <c:extLst>
              <c:ext xmlns:c16="http://schemas.microsoft.com/office/drawing/2014/chart" uri="{C3380CC4-5D6E-409C-BE32-E72D297353CC}">
                <c16:uniqueId val="{00000003-49CD-40E1-9094-77165D4E672D}"/>
              </c:ext>
            </c:extLst>
          </c:dPt>
          <c:dPt>
            <c:idx val="2"/>
            <c:bubble3D val="0"/>
            <c:spPr>
              <a:solidFill>
                <a:srgbClr val="0076FF"/>
              </a:solidFill>
              <a:ln w="19050">
                <a:noFill/>
              </a:ln>
              <a:effectLst/>
            </c:spPr>
            <c:extLst>
              <c:ext xmlns:c16="http://schemas.microsoft.com/office/drawing/2014/chart" uri="{C3380CC4-5D6E-409C-BE32-E72D297353CC}">
                <c16:uniqueId val="{00000005-49CD-40E1-9094-77165D4E672D}"/>
              </c:ext>
            </c:extLst>
          </c:dPt>
          <c:dPt>
            <c:idx val="3"/>
            <c:bubble3D val="0"/>
            <c:spPr>
              <a:solidFill>
                <a:srgbClr val="4D9CF7"/>
              </a:solidFill>
              <a:ln w="19050">
                <a:noFill/>
              </a:ln>
              <a:effectLst/>
            </c:spPr>
            <c:extLst>
              <c:ext xmlns:c16="http://schemas.microsoft.com/office/drawing/2014/chart" uri="{C3380CC4-5D6E-409C-BE32-E72D297353CC}">
                <c16:uniqueId val="{00000007-49CD-40E1-9094-77165D4E672D}"/>
              </c:ext>
            </c:extLst>
          </c:dPt>
          <c:dPt>
            <c:idx val="4"/>
            <c:bubble3D val="0"/>
            <c:spPr>
              <a:solidFill>
                <a:srgbClr val="97C6F8"/>
              </a:solidFill>
              <a:ln w="19050">
                <a:noFill/>
              </a:ln>
              <a:effectLst/>
            </c:spPr>
            <c:extLst>
              <c:ext xmlns:c16="http://schemas.microsoft.com/office/drawing/2014/chart" uri="{C3380CC4-5D6E-409C-BE32-E72D297353CC}">
                <c16:uniqueId val="{00000009-49CD-40E1-9094-77165D4E672D}"/>
              </c:ext>
            </c:extLst>
          </c:dPt>
          <c:dPt>
            <c:idx val="5"/>
            <c:bubble3D val="0"/>
            <c:spPr>
              <a:solidFill>
                <a:srgbClr val="676B71"/>
              </a:solidFill>
              <a:ln w="19050">
                <a:noFill/>
              </a:ln>
              <a:effectLst/>
            </c:spPr>
            <c:extLst>
              <c:ext xmlns:c16="http://schemas.microsoft.com/office/drawing/2014/chart" uri="{C3380CC4-5D6E-409C-BE32-E72D297353CC}">
                <c16:uniqueId val="{0000000B-49CD-40E1-9094-77165D4E672D}"/>
              </c:ext>
            </c:extLst>
          </c:dPt>
          <c:dPt>
            <c:idx val="6"/>
            <c:bubble3D val="0"/>
            <c:spPr>
              <a:solidFill>
                <a:srgbClr val="9DA2A5"/>
              </a:solidFill>
              <a:ln w="19050">
                <a:noFill/>
              </a:ln>
              <a:effectLst/>
            </c:spPr>
            <c:extLst>
              <c:ext xmlns:c16="http://schemas.microsoft.com/office/drawing/2014/chart" uri="{C3380CC4-5D6E-409C-BE32-E72D297353CC}">
                <c16:uniqueId val="{0000000D-49CD-40E1-9094-77165D4E672D}"/>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E-49CD-40E1-9094-77165D4E67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rgbClr val="0076FF"/>
            </a:solidFill>
            <a:ln w="19050">
              <a:noFill/>
            </a:ln>
            <a:effectLst/>
          </c:spPr>
          <c:invertIfNegative val="0"/>
          <c:dPt>
            <c:idx val="0"/>
            <c:invertIfNegative val="0"/>
            <c:bubble3D val="0"/>
            <c:spPr>
              <a:solidFill>
                <a:srgbClr val="0076FF"/>
              </a:solidFill>
              <a:ln w="19050">
                <a:noFill/>
              </a:ln>
              <a:effectLst/>
            </c:spPr>
            <c:extLst>
              <c:ext xmlns:c16="http://schemas.microsoft.com/office/drawing/2014/chart" uri="{C3380CC4-5D6E-409C-BE32-E72D297353CC}">
                <c16:uniqueId val="{00000001-0D26-4475-81F3-92DB3886EC19}"/>
              </c:ext>
            </c:extLst>
          </c:dPt>
          <c:dPt>
            <c:idx val="1"/>
            <c:invertIfNegative val="0"/>
            <c:bubble3D val="0"/>
            <c:spPr>
              <a:solidFill>
                <a:srgbClr val="0076FF"/>
              </a:solidFill>
              <a:ln w="19050">
                <a:noFill/>
              </a:ln>
              <a:effectLst/>
            </c:spPr>
            <c:extLst>
              <c:ext xmlns:c16="http://schemas.microsoft.com/office/drawing/2014/chart" uri="{C3380CC4-5D6E-409C-BE32-E72D297353CC}">
                <c16:uniqueId val="{00000003-0D26-4475-81F3-92DB3886EC19}"/>
              </c:ext>
            </c:extLst>
          </c:dPt>
          <c:dPt>
            <c:idx val="2"/>
            <c:invertIfNegative val="0"/>
            <c:bubble3D val="0"/>
            <c:spPr>
              <a:solidFill>
                <a:srgbClr val="0076FF"/>
              </a:solidFill>
              <a:ln w="19050">
                <a:noFill/>
              </a:ln>
              <a:effectLst/>
            </c:spPr>
            <c:extLst>
              <c:ext xmlns:c16="http://schemas.microsoft.com/office/drawing/2014/chart" uri="{C3380CC4-5D6E-409C-BE32-E72D297353CC}">
                <c16:uniqueId val="{00000005-0D26-4475-81F3-92DB3886EC19}"/>
              </c:ext>
            </c:extLst>
          </c:dPt>
          <c:dPt>
            <c:idx val="3"/>
            <c:invertIfNegative val="0"/>
            <c:bubble3D val="0"/>
            <c:spPr>
              <a:solidFill>
                <a:srgbClr val="0076FF"/>
              </a:solidFill>
              <a:ln w="19050">
                <a:noFill/>
              </a:ln>
              <a:effectLst/>
            </c:spPr>
            <c:extLst>
              <c:ext xmlns:c16="http://schemas.microsoft.com/office/drawing/2014/chart" uri="{C3380CC4-5D6E-409C-BE32-E72D297353CC}">
                <c16:uniqueId val="{00000007-0D26-4475-81F3-92DB3886EC19}"/>
              </c:ext>
            </c:extLst>
          </c:dPt>
          <c:dPt>
            <c:idx val="4"/>
            <c:invertIfNegative val="0"/>
            <c:bubble3D val="0"/>
            <c:spPr>
              <a:solidFill>
                <a:srgbClr val="0076FF"/>
              </a:solidFill>
              <a:ln w="19050">
                <a:noFill/>
              </a:ln>
              <a:effectLst/>
            </c:spPr>
            <c:extLst>
              <c:ext xmlns:c16="http://schemas.microsoft.com/office/drawing/2014/chart" uri="{C3380CC4-5D6E-409C-BE32-E72D297353CC}">
                <c16:uniqueId val="{00000009-0D26-4475-81F3-92DB3886EC19}"/>
              </c:ext>
            </c:extLst>
          </c:dPt>
          <c:dPt>
            <c:idx val="5"/>
            <c:invertIfNegative val="0"/>
            <c:bubble3D val="0"/>
            <c:spPr>
              <a:solidFill>
                <a:srgbClr val="0076FF"/>
              </a:solidFill>
              <a:ln w="19050">
                <a:noFill/>
              </a:ln>
              <a:effectLst/>
            </c:spPr>
            <c:extLst>
              <c:ext xmlns:c16="http://schemas.microsoft.com/office/drawing/2014/chart" uri="{C3380CC4-5D6E-409C-BE32-E72D297353CC}">
                <c16:uniqueId val="{0000000B-0D26-4475-81F3-92DB3886EC19}"/>
              </c:ext>
            </c:extLst>
          </c:dPt>
          <c:dPt>
            <c:idx val="6"/>
            <c:invertIfNegative val="0"/>
            <c:bubble3D val="0"/>
            <c:spPr>
              <a:solidFill>
                <a:srgbClr val="0076FF"/>
              </a:solidFill>
              <a:ln w="19050">
                <a:noFill/>
              </a:ln>
              <a:effectLst/>
            </c:spPr>
            <c:extLst>
              <c:ext xmlns:c16="http://schemas.microsoft.com/office/drawing/2014/chart" uri="{C3380CC4-5D6E-409C-BE32-E72D297353CC}">
                <c16:uniqueId val="{0000000D-0D26-4475-81F3-92DB3886EC19}"/>
              </c:ext>
            </c:extLst>
          </c:dPt>
          <c:cat>
            <c:strRef>
              <c:f>Sheet1!$A$2:$A$7</c:f>
              <c:strCache>
                <c:ptCount val="4"/>
                <c:pt idx="0">
                  <c:v>1st Qtr</c:v>
                </c:pt>
                <c:pt idx="1">
                  <c:v>18</c:v>
                </c:pt>
                <c:pt idx="2">
                  <c:v>3rd Qtr</c:v>
                </c:pt>
                <c:pt idx="3">
                  <c:v>4th Qtr</c:v>
                </c:pt>
              </c:strCache>
            </c:strRef>
          </c:cat>
          <c:val>
            <c:numRef>
              <c:f>Sheet1!$B$2:$B$7</c:f>
              <c:numCache>
                <c:formatCode>General</c:formatCode>
                <c:ptCount val="6"/>
                <c:pt idx="0">
                  <c:v>48</c:v>
                </c:pt>
                <c:pt idx="1">
                  <c:v>22</c:v>
                </c:pt>
                <c:pt idx="2">
                  <c:v>16</c:v>
                </c:pt>
                <c:pt idx="3">
                  <c:v>10</c:v>
                </c:pt>
                <c:pt idx="4">
                  <c:v>7</c:v>
                </c:pt>
                <c:pt idx="5">
                  <c:v>10</c:v>
                </c:pt>
              </c:numCache>
            </c:numRef>
          </c:val>
          <c:extLst>
            <c:ext xmlns:c16="http://schemas.microsoft.com/office/drawing/2014/chart" uri="{C3380CC4-5D6E-409C-BE32-E72D297353CC}">
              <c16:uniqueId val="{0000000E-0D26-4475-81F3-92DB3886EC19}"/>
            </c:ext>
          </c:extLst>
        </c:ser>
        <c:dLbls>
          <c:showLegendKey val="0"/>
          <c:showVal val="0"/>
          <c:showCatName val="0"/>
          <c:showSerName val="0"/>
          <c:showPercent val="0"/>
          <c:showBubbleSize val="0"/>
        </c:dLbls>
        <c:gapWidth val="10"/>
        <c:axId val="787971792"/>
        <c:axId val="787983272"/>
      </c:barChart>
      <c:catAx>
        <c:axId val="787971792"/>
        <c:scaling>
          <c:orientation val="minMax"/>
        </c:scaling>
        <c:delete val="1"/>
        <c:axPos val="b"/>
        <c:numFmt formatCode="General" sourceLinked="1"/>
        <c:majorTickMark val="out"/>
        <c:minorTickMark val="none"/>
        <c:tickLblPos val="nextTo"/>
        <c:crossAx val="787983272"/>
        <c:crosses val="autoZero"/>
        <c:auto val="1"/>
        <c:lblAlgn val="ctr"/>
        <c:lblOffset val="100"/>
        <c:noMultiLvlLbl val="0"/>
      </c:catAx>
      <c:valAx>
        <c:axId val="787983272"/>
        <c:scaling>
          <c:orientation val="minMax"/>
        </c:scaling>
        <c:delete val="1"/>
        <c:axPos val="l"/>
        <c:numFmt formatCode="General" sourceLinked="1"/>
        <c:majorTickMark val="out"/>
        <c:minorTickMark val="none"/>
        <c:tickLblPos val="nextTo"/>
        <c:crossAx val="78797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rgbClr val="0076FF"/>
            </a:solidFill>
            <a:ln w="19050">
              <a:noFill/>
            </a:ln>
            <a:effectLst/>
          </c:spPr>
          <c:invertIfNegative val="0"/>
          <c:dPt>
            <c:idx val="0"/>
            <c:invertIfNegative val="0"/>
            <c:bubble3D val="0"/>
            <c:spPr>
              <a:solidFill>
                <a:srgbClr val="0076FF"/>
              </a:solidFill>
              <a:ln w="19050">
                <a:noFill/>
              </a:ln>
              <a:effectLst/>
            </c:spPr>
            <c:extLst>
              <c:ext xmlns:c16="http://schemas.microsoft.com/office/drawing/2014/chart" uri="{C3380CC4-5D6E-409C-BE32-E72D297353CC}">
                <c16:uniqueId val="{00000001-F3BE-45EF-AF12-24CA4090051C}"/>
              </c:ext>
            </c:extLst>
          </c:dPt>
          <c:dPt>
            <c:idx val="1"/>
            <c:invertIfNegative val="0"/>
            <c:bubble3D val="0"/>
            <c:spPr>
              <a:solidFill>
                <a:srgbClr val="0076FF"/>
              </a:solidFill>
              <a:ln w="19050">
                <a:noFill/>
              </a:ln>
              <a:effectLst/>
            </c:spPr>
            <c:extLst>
              <c:ext xmlns:c16="http://schemas.microsoft.com/office/drawing/2014/chart" uri="{C3380CC4-5D6E-409C-BE32-E72D297353CC}">
                <c16:uniqueId val="{00000003-F3BE-45EF-AF12-24CA4090051C}"/>
              </c:ext>
            </c:extLst>
          </c:dPt>
          <c:dPt>
            <c:idx val="2"/>
            <c:invertIfNegative val="0"/>
            <c:bubble3D val="0"/>
            <c:spPr>
              <a:solidFill>
                <a:srgbClr val="0076FF"/>
              </a:solidFill>
              <a:ln w="19050">
                <a:noFill/>
              </a:ln>
              <a:effectLst/>
            </c:spPr>
            <c:extLst>
              <c:ext xmlns:c16="http://schemas.microsoft.com/office/drawing/2014/chart" uri="{C3380CC4-5D6E-409C-BE32-E72D297353CC}">
                <c16:uniqueId val="{00000005-F3BE-45EF-AF12-24CA4090051C}"/>
              </c:ext>
            </c:extLst>
          </c:dPt>
          <c:dPt>
            <c:idx val="3"/>
            <c:invertIfNegative val="0"/>
            <c:bubble3D val="0"/>
            <c:spPr>
              <a:solidFill>
                <a:srgbClr val="0076FF"/>
              </a:solidFill>
              <a:ln w="19050">
                <a:noFill/>
              </a:ln>
              <a:effectLst/>
            </c:spPr>
            <c:extLst>
              <c:ext xmlns:c16="http://schemas.microsoft.com/office/drawing/2014/chart" uri="{C3380CC4-5D6E-409C-BE32-E72D297353CC}">
                <c16:uniqueId val="{00000007-F3BE-45EF-AF12-24CA4090051C}"/>
              </c:ext>
            </c:extLst>
          </c:dPt>
          <c:dPt>
            <c:idx val="4"/>
            <c:invertIfNegative val="0"/>
            <c:bubble3D val="0"/>
            <c:spPr>
              <a:solidFill>
                <a:srgbClr val="0076FF"/>
              </a:solidFill>
              <a:ln w="19050">
                <a:noFill/>
              </a:ln>
              <a:effectLst/>
            </c:spPr>
            <c:extLst>
              <c:ext xmlns:c16="http://schemas.microsoft.com/office/drawing/2014/chart" uri="{C3380CC4-5D6E-409C-BE32-E72D297353CC}">
                <c16:uniqueId val="{00000009-F3BE-45EF-AF12-24CA4090051C}"/>
              </c:ext>
            </c:extLst>
          </c:dPt>
          <c:dPt>
            <c:idx val="5"/>
            <c:invertIfNegative val="0"/>
            <c:bubble3D val="0"/>
            <c:spPr>
              <a:solidFill>
                <a:srgbClr val="0076FF"/>
              </a:solidFill>
              <a:ln w="19050">
                <a:noFill/>
              </a:ln>
              <a:effectLst/>
            </c:spPr>
            <c:extLst>
              <c:ext xmlns:c16="http://schemas.microsoft.com/office/drawing/2014/chart" uri="{C3380CC4-5D6E-409C-BE32-E72D297353CC}">
                <c16:uniqueId val="{0000000B-F3BE-45EF-AF12-24CA4090051C}"/>
              </c:ext>
            </c:extLst>
          </c:dPt>
          <c:dPt>
            <c:idx val="6"/>
            <c:invertIfNegative val="0"/>
            <c:bubble3D val="0"/>
            <c:spPr>
              <a:solidFill>
                <a:srgbClr val="0076FF"/>
              </a:solidFill>
              <a:ln w="19050">
                <a:noFill/>
              </a:ln>
              <a:effectLst/>
            </c:spPr>
            <c:extLst>
              <c:ext xmlns:c16="http://schemas.microsoft.com/office/drawing/2014/chart" uri="{C3380CC4-5D6E-409C-BE32-E72D297353CC}">
                <c16:uniqueId val="{0000000D-F3BE-45EF-AF12-24CA4090051C}"/>
              </c:ext>
            </c:extLst>
          </c:dPt>
          <c:cat>
            <c:strRef>
              <c:f>Sheet1!$A$2:$A$7</c:f>
              <c:strCache>
                <c:ptCount val="4"/>
                <c:pt idx="0">
                  <c:v>1st Qtr</c:v>
                </c:pt>
                <c:pt idx="1">
                  <c:v>18</c:v>
                </c:pt>
                <c:pt idx="2">
                  <c:v>3rd Qtr</c:v>
                </c:pt>
                <c:pt idx="3">
                  <c:v>4th Qtr</c:v>
                </c:pt>
              </c:strCache>
            </c:strRef>
          </c:cat>
          <c:val>
            <c:numRef>
              <c:f>Sheet1!$B$2:$B$7</c:f>
              <c:numCache>
                <c:formatCode>General</c:formatCode>
                <c:ptCount val="6"/>
                <c:pt idx="0">
                  <c:v>37</c:v>
                </c:pt>
                <c:pt idx="1">
                  <c:v>20</c:v>
                </c:pt>
                <c:pt idx="2">
                  <c:v>18</c:v>
                </c:pt>
                <c:pt idx="3">
                  <c:v>9</c:v>
                </c:pt>
                <c:pt idx="4">
                  <c:v>6</c:v>
                </c:pt>
                <c:pt idx="5">
                  <c:v>10</c:v>
                </c:pt>
              </c:numCache>
            </c:numRef>
          </c:val>
          <c:extLst>
            <c:ext xmlns:c16="http://schemas.microsoft.com/office/drawing/2014/chart" uri="{C3380CC4-5D6E-409C-BE32-E72D297353CC}">
              <c16:uniqueId val="{0000000E-F3BE-45EF-AF12-24CA4090051C}"/>
            </c:ext>
          </c:extLst>
        </c:ser>
        <c:dLbls>
          <c:showLegendKey val="0"/>
          <c:showVal val="0"/>
          <c:showCatName val="0"/>
          <c:showSerName val="0"/>
          <c:showPercent val="0"/>
          <c:showBubbleSize val="0"/>
        </c:dLbls>
        <c:gapWidth val="10"/>
        <c:axId val="787971792"/>
        <c:axId val="787983272"/>
      </c:barChart>
      <c:catAx>
        <c:axId val="787971792"/>
        <c:scaling>
          <c:orientation val="minMax"/>
        </c:scaling>
        <c:delete val="1"/>
        <c:axPos val="b"/>
        <c:numFmt formatCode="General" sourceLinked="1"/>
        <c:majorTickMark val="out"/>
        <c:minorTickMark val="none"/>
        <c:tickLblPos val="nextTo"/>
        <c:crossAx val="787983272"/>
        <c:crosses val="autoZero"/>
        <c:auto val="1"/>
        <c:lblAlgn val="ctr"/>
        <c:lblOffset val="100"/>
        <c:noMultiLvlLbl val="0"/>
      </c:catAx>
      <c:valAx>
        <c:axId val="787983272"/>
        <c:scaling>
          <c:orientation val="minMax"/>
        </c:scaling>
        <c:delete val="1"/>
        <c:axPos val="l"/>
        <c:numFmt formatCode="General" sourceLinked="1"/>
        <c:majorTickMark val="out"/>
        <c:minorTickMark val="none"/>
        <c:tickLblPos val="nextTo"/>
        <c:crossAx val="78797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9DA2A5"/>
              </a:solidFill>
              <a:ln w="19050">
                <a:noFill/>
              </a:ln>
              <a:effectLst/>
            </c:spPr>
            <c:extLst>
              <c:ext xmlns:c16="http://schemas.microsoft.com/office/drawing/2014/chart" uri="{C3380CC4-5D6E-409C-BE32-E72D297353CC}">
                <c16:uniqueId val="{00000001-DCBA-4AE6-852E-3F4F278B5670}"/>
              </c:ext>
            </c:extLst>
          </c:dPt>
          <c:dPt>
            <c:idx val="1"/>
            <c:bubble3D val="0"/>
            <c:spPr>
              <a:solidFill>
                <a:srgbClr val="1C2841"/>
              </a:solidFill>
              <a:ln w="19050">
                <a:noFill/>
              </a:ln>
              <a:effectLst/>
            </c:spPr>
            <c:extLst>
              <c:ext xmlns:c16="http://schemas.microsoft.com/office/drawing/2014/chart" uri="{C3380CC4-5D6E-409C-BE32-E72D297353CC}">
                <c16:uniqueId val="{00000003-DCBA-4AE6-852E-3F4F278B5670}"/>
              </c:ext>
            </c:extLst>
          </c:dPt>
          <c:dPt>
            <c:idx val="2"/>
            <c:bubble3D val="0"/>
            <c:spPr>
              <a:solidFill>
                <a:srgbClr val="0059BF"/>
              </a:solidFill>
              <a:ln w="19050">
                <a:noFill/>
              </a:ln>
              <a:effectLst/>
            </c:spPr>
            <c:extLst>
              <c:ext xmlns:c16="http://schemas.microsoft.com/office/drawing/2014/chart" uri="{C3380CC4-5D6E-409C-BE32-E72D297353CC}">
                <c16:uniqueId val="{00000005-DCBA-4AE6-852E-3F4F278B5670}"/>
              </c:ext>
            </c:extLst>
          </c:dPt>
          <c:dPt>
            <c:idx val="3"/>
            <c:bubble3D val="0"/>
            <c:spPr>
              <a:solidFill>
                <a:srgbClr val="0076FF"/>
              </a:solidFill>
              <a:ln w="19050">
                <a:noFill/>
              </a:ln>
              <a:effectLst/>
            </c:spPr>
            <c:extLst>
              <c:ext xmlns:c16="http://schemas.microsoft.com/office/drawing/2014/chart" uri="{C3380CC4-5D6E-409C-BE32-E72D297353CC}">
                <c16:uniqueId val="{00000007-DCBA-4AE6-852E-3F4F278B5670}"/>
              </c:ext>
            </c:extLst>
          </c:dPt>
          <c:dPt>
            <c:idx val="4"/>
            <c:bubble3D val="0"/>
            <c:spPr>
              <a:solidFill>
                <a:srgbClr val="4D9CF7"/>
              </a:solidFill>
              <a:ln w="19050">
                <a:noFill/>
              </a:ln>
              <a:effectLst/>
            </c:spPr>
            <c:extLst>
              <c:ext xmlns:c16="http://schemas.microsoft.com/office/drawing/2014/chart" uri="{C3380CC4-5D6E-409C-BE32-E72D297353CC}">
                <c16:uniqueId val="{00000009-DCBA-4AE6-852E-3F4F278B5670}"/>
              </c:ext>
            </c:extLst>
          </c:dPt>
          <c:dPt>
            <c:idx val="5"/>
            <c:bubble3D val="0"/>
            <c:spPr>
              <a:solidFill>
                <a:srgbClr val="97C6F8"/>
              </a:solidFill>
              <a:ln w="19050">
                <a:noFill/>
              </a:ln>
              <a:effectLst/>
            </c:spPr>
            <c:extLst>
              <c:ext xmlns:c16="http://schemas.microsoft.com/office/drawing/2014/chart" uri="{C3380CC4-5D6E-409C-BE32-E72D297353CC}">
                <c16:uniqueId val="{0000000B-DCBA-4AE6-852E-3F4F278B5670}"/>
              </c:ext>
            </c:extLst>
          </c:dPt>
          <c:dPt>
            <c:idx val="6"/>
            <c:bubble3D val="0"/>
            <c:spPr>
              <a:solidFill>
                <a:srgbClr val="9DA2A5"/>
              </a:solidFill>
              <a:ln w="19050">
                <a:noFill/>
              </a:ln>
              <a:effectLst/>
            </c:spPr>
            <c:extLst>
              <c:ext xmlns:c16="http://schemas.microsoft.com/office/drawing/2014/chart" uri="{C3380CC4-5D6E-409C-BE32-E72D297353CC}">
                <c16:uniqueId val="{0000000D-DCBA-4AE6-852E-3F4F278B5670}"/>
              </c:ext>
            </c:extLst>
          </c:dPt>
          <c:cat>
            <c:strRef>
              <c:f>Sheet1!$A$2:$A$7</c:f>
              <c:strCache>
                <c:ptCount val="4"/>
                <c:pt idx="0">
                  <c:v>1st Qtr</c:v>
                </c:pt>
                <c:pt idx="1">
                  <c:v>18</c:v>
                </c:pt>
                <c:pt idx="2">
                  <c:v>3rd Qtr</c:v>
                </c:pt>
                <c:pt idx="3">
                  <c:v>4th Qtr</c:v>
                </c:pt>
              </c:strCache>
            </c:strRef>
          </c:cat>
          <c:val>
            <c:numRef>
              <c:f>Sheet1!$B$2:$B$7</c:f>
              <c:numCache>
                <c:formatCode>General</c:formatCode>
                <c:ptCount val="6"/>
                <c:pt idx="0">
                  <c:v>10</c:v>
                </c:pt>
                <c:pt idx="1">
                  <c:v>37</c:v>
                </c:pt>
                <c:pt idx="2">
                  <c:v>20</c:v>
                </c:pt>
                <c:pt idx="3">
                  <c:v>18</c:v>
                </c:pt>
                <c:pt idx="4">
                  <c:v>9</c:v>
                </c:pt>
                <c:pt idx="5">
                  <c:v>6</c:v>
                </c:pt>
              </c:numCache>
            </c:numRef>
          </c:val>
          <c:extLst>
            <c:ext xmlns:c16="http://schemas.microsoft.com/office/drawing/2014/chart" uri="{C3380CC4-5D6E-409C-BE32-E72D297353CC}">
              <c16:uniqueId val="{0000000E-DCBA-4AE6-852E-3F4F278B56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9DA2A5"/>
              </a:solidFill>
              <a:ln w="19050">
                <a:noFill/>
              </a:ln>
              <a:effectLst/>
            </c:spPr>
            <c:extLst>
              <c:ext xmlns:c16="http://schemas.microsoft.com/office/drawing/2014/chart" uri="{C3380CC4-5D6E-409C-BE32-E72D297353CC}">
                <c16:uniqueId val="{00000001-ABD3-4917-AFD1-AA809F86C55D}"/>
              </c:ext>
            </c:extLst>
          </c:dPt>
          <c:dPt>
            <c:idx val="1"/>
            <c:bubble3D val="0"/>
            <c:spPr>
              <a:solidFill>
                <a:srgbClr val="1C2841"/>
              </a:solidFill>
              <a:ln w="19050">
                <a:noFill/>
              </a:ln>
              <a:effectLst/>
            </c:spPr>
            <c:extLst>
              <c:ext xmlns:c16="http://schemas.microsoft.com/office/drawing/2014/chart" uri="{C3380CC4-5D6E-409C-BE32-E72D297353CC}">
                <c16:uniqueId val="{00000003-ABD3-4917-AFD1-AA809F86C55D}"/>
              </c:ext>
            </c:extLst>
          </c:dPt>
          <c:dPt>
            <c:idx val="2"/>
            <c:bubble3D val="0"/>
            <c:spPr>
              <a:solidFill>
                <a:srgbClr val="0059BF"/>
              </a:solidFill>
              <a:ln w="19050">
                <a:noFill/>
              </a:ln>
              <a:effectLst/>
            </c:spPr>
            <c:extLst>
              <c:ext xmlns:c16="http://schemas.microsoft.com/office/drawing/2014/chart" uri="{C3380CC4-5D6E-409C-BE32-E72D297353CC}">
                <c16:uniqueId val="{00000005-ABD3-4917-AFD1-AA809F86C55D}"/>
              </c:ext>
            </c:extLst>
          </c:dPt>
          <c:dPt>
            <c:idx val="3"/>
            <c:bubble3D val="0"/>
            <c:spPr>
              <a:solidFill>
                <a:srgbClr val="0076FF"/>
              </a:solidFill>
              <a:ln w="19050">
                <a:noFill/>
              </a:ln>
              <a:effectLst/>
            </c:spPr>
            <c:extLst>
              <c:ext xmlns:c16="http://schemas.microsoft.com/office/drawing/2014/chart" uri="{C3380CC4-5D6E-409C-BE32-E72D297353CC}">
                <c16:uniqueId val="{00000007-ABD3-4917-AFD1-AA809F86C55D}"/>
              </c:ext>
            </c:extLst>
          </c:dPt>
          <c:dPt>
            <c:idx val="4"/>
            <c:bubble3D val="0"/>
            <c:spPr>
              <a:solidFill>
                <a:srgbClr val="4D9CF7"/>
              </a:solidFill>
              <a:ln w="19050">
                <a:noFill/>
              </a:ln>
              <a:effectLst/>
            </c:spPr>
            <c:extLst>
              <c:ext xmlns:c16="http://schemas.microsoft.com/office/drawing/2014/chart" uri="{C3380CC4-5D6E-409C-BE32-E72D297353CC}">
                <c16:uniqueId val="{00000009-ABD3-4917-AFD1-AA809F86C55D}"/>
              </c:ext>
            </c:extLst>
          </c:dPt>
          <c:dPt>
            <c:idx val="5"/>
            <c:bubble3D val="0"/>
            <c:spPr>
              <a:solidFill>
                <a:srgbClr val="97C6F8"/>
              </a:solidFill>
              <a:ln w="19050">
                <a:noFill/>
              </a:ln>
              <a:effectLst/>
            </c:spPr>
            <c:extLst>
              <c:ext xmlns:c16="http://schemas.microsoft.com/office/drawing/2014/chart" uri="{C3380CC4-5D6E-409C-BE32-E72D297353CC}">
                <c16:uniqueId val="{0000000B-ABD3-4917-AFD1-AA809F86C55D}"/>
              </c:ext>
            </c:extLst>
          </c:dPt>
          <c:dPt>
            <c:idx val="6"/>
            <c:bubble3D val="0"/>
            <c:spPr>
              <a:solidFill>
                <a:srgbClr val="9DA2A5"/>
              </a:solidFill>
              <a:ln w="19050">
                <a:noFill/>
              </a:ln>
              <a:effectLst/>
            </c:spPr>
            <c:extLst>
              <c:ext xmlns:c16="http://schemas.microsoft.com/office/drawing/2014/chart" uri="{C3380CC4-5D6E-409C-BE32-E72D297353CC}">
                <c16:uniqueId val="{0000000D-ABD3-4917-AFD1-AA809F86C55D}"/>
              </c:ext>
            </c:extLst>
          </c:dPt>
          <c:cat>
            <c:strRef>
              <c:f>Sheet1!$A$2:$A$7</c:f>
              <c:strCache>
                <c:ptCount val="4"/>
                <c:pt idx="0">
                  <c:v>1st Qtr</c:v>
                </c:pt>
                <c:pt idx="1">
                  <c:v>18</c:v>
                </c:pt>
                <c:pt idx="2">
                  <c:v>3rd Qtr</c:v>
                </c:pt>
                <c:pt idx="3">
                  <c:v>4th Qtr</c:v>
                </c:pt>
              </c:strCache>
            </c:strRef>
          </c:cat>
          <c:val>
            <c:numRef>
              <c:f>Sheet1!$B$2:$B$7</c:f>
              <c:numCache>
                <c:formatCode>General</c:formatCode>
                <c:ptCount val="6"/>
                <c:pt idx="0">
                  <c:v>6</c:v>
                </c:pt>
                <c:pt idx="1">
                  <c:v>48</c:v>
                </c:pt>
                <c:pt idx="2">
                  <c:v>22</c:v>
                </c:pt>
                <c:pt idx="3">
                  <c:v>15</c:v>
                </c:pt>
                <c:pt idx="4">
                  <c:v>6</c:v>
                </c:pt>
                <c:pt idx="5">
                  <c:v>3</c:v>
                </c:pt>
              </c:numCache>
            </c:numRef>
          </c:val>
          <c:extLst>
            <c:ext xmlns:c16="http://schemas.microsoft.com/office/drawing/2014/chart" uri="{C3380CC4-5D6E-409C-BE32-E72D297353CC}">
              <c16:uniqueId val="{0000000E-ABD3-4917-AFD1-AA809F86C5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5269488467086967E-2"/>
          <c:y val="2.2836525297622697E-2"/>
          <c:w val="0.9282035626862043"/>
          <c:h val="0.9543269494047546"/>
        </c:manualLayout>
      </c:layout>
      <c:barChart>
        <c:barDir val="col"/>
        <c:grouping val="stacked"/>
        <c:varyColors val="0"/>
        <c:ser>
          <c:idx val="0"/>
          <c:order val="0"/>
          <c:tx>
            <c:strRef>
              <c:f>Sheet1!$B$1</c:f>
              <c:strCache>
                <c:ptCount val="1"/>
                <c:pt idx="0">
                  <c:v>Series 1</c:v>
                </c:pt>
              </c:strCache>
            </c:strRef>
          </c:tx>
          <c:spPr>
            <a:solidFill>
              <a:srgbClr val="FE5A1D"/>
            </a:solidFill>
            <a:ln>
              <a:noFill/>
            </a:ln>
            <a:effectLst/>
          </c:spPr>
          <c:invertIfNegative val="0"/>
          <c:dLbls>
            <c:delete val="1"/>
          </c:dLbls>
          <c:cat>
            <c:strRef>
              <c:f>Sheet1!$A$2</c:f>
              <c:strCache>
                <c:ptCount val="1"/>
                <c:pt idx="0">
                  <c:v>Category 1</c:v>
                </c:pt>
              </c:strCache>
            </c:strRef>
          </c:cat>
          <c:val>
            <c:numRef>
              <c:f>Sheet1!$B$2</c:f>
              <c:numCache>
                <c:formatCode>"$"#,##0</c:formatCode>
                <c:ptCount val="1"/>
                <c:pt idx="0">
                  <c:v>15577</c:v>
                </c:pt>
              </c:numCache>
            </c:numRef>
          </c:val>
          <c:extLst>
            <c:ext xmlns:c16="http://schemas.microsoft.com/office/drawing/2014/chart" uri="{C3380CC4-5D6E-409C-BE32-E72D297353CC}">
              <c16:uniqueId val="{00000000-E2F7-48A9-BF89-10132961FAAA}"/>
            </c:ext>
          </c:extLst>
        </c:ser>
        <c:ser>
          <c:idx val="1"/>
          <c:order val="1"/>
          <c:tx>
            <c:strRef>
              <c:f>Sheet1!$C$1</c:f>
              <c:strCache>
                <c:ptCount val="1"/>
                <c:pt idx="0">
                  <c:v>Series 2</c:v>
                </c:pt>
              </c:strCache>
            </c:strRef>
          </c:tx>
          <c:spPr>
            <a:solidFill>
              <a:srgbClr val="0059BF"/>
            </a:solidFill>
            <a:ln>
              <a:noFill/>
            </a:ln>
            <a:effectLst/>
          </c:spPr>
          <c:invertIfNegative val="0"/>
          <c:dLbls>
            <c:delete val="1"/>
          </c:dLbls>
          <c:cat>
            <c:strRef>
              <c:f>Sheet1!$A$2</c:f>
              <c:strCache>
                <c:ptCount val="1"/>
                <c:pt idx="0">
                  <c:v>Category 1</c:v>
                </c:pt>
              </c:strCache>
            </c:strRef>
          </c:cat>
          <c:val>
            <c:numRef>
              <c:f>Sheet1!$C$2</c:f>
              <c:numCache>
                <c:formatCode>"$"#,##0</c:formatCode>
                <c:ptCount val="1"/>
                <c:pt idx="0">
                  <c:v>11439</c:v>
                </c:pt>
              </c:numCache>
            </c:numRef>
          </c:val>
          <c:extLst>
            <c:ext xmlns:c16="http://schemas.microsoft.com/office/drawing/2014/chart" uri="{C3380CC4-5D6E-409C-BE32-E72D297353CC}">
              <c16:uniqueId val="{00000001-E2F7-48A9-BF89-10132961FAAA}"/>
            </c:ext>
          </c:extLst>
        </c:ser>
        <c:ser>
          <c:idx val="2"/>
          <c:order val="2"/>
          <c:tx>
            <c:strRef>
              <c:f>Sheet1!$D$1</c:f>
              <c:strCache>
                <c:ptCount val="1"/>
                <c:pt idx="0">
                  <c:v>Series 3</c:v>
                </c:pt>
              </c:strCache>
            </c:strRef>
          </c:tx>
          <c:spPr>
            <a:solidFill>
              <a:srgbClr val="97C6F8"/>
            </a:solidFill>
            <a:ln>
              <a:noFill/>
            </a:ln>
            <a:effectLst/>
          </c:spPr>
          <c:invertIfNegative val="0"/>
          <c:dLbls>
            <c:delete val="1"/>
          </c:dLbls>
          <c:cat>
            <c:strRef>
              <c:f>Sheet1!$A$2</c:f>
              <c:strCache>
                <c:ptCount val="1"/>
                <c:pt idx="0">
                  <c:v>Category 1</c:v>
                </c:pt>
              </c:strCache>
            </c:strRef>
          </c:cat>
          <c:val>
            <c:numRef>
              <c:f>Sheet1!$D$2</c:f>
              <c:numCache>
                <c:formatCode>"$"#,##0</c:formatCode>
                <c:ptCount val="1"/>
                <c:pt idx="0">
                  <c:v>6316</c:v>
                </c:pt>
              </c:numCache>
            </c:numRef>
          </c:val>
          <c:extLst>
            <c:ext xmlns:c16="http://schemas.microsoft.com/office/drawing/2014/chart" uri="{C3380CC4-5D6E-409C-BE32-E72D297353CC}">
              <c16:uniqueId val="{00000002-E2F7-48A9-BF89-10132961FAAA}"/>
            </c:ext>
          </c:extLst>
        </c:ser>
        <c:ser>
          <c:idx val="3"/>
          <c:order val="3"/>
          <c:tx>
            <c:strRef>
              <c:f>Sheet1!$E$1</c:f>
              <c:strCache>
                <c:ptCount val="1"/>
                <c:pt idx="0">
                  <c:v>Series 4</c:v>
                </c:pt>
              </c:strCache>
            </c:strRef>
          </c:tx>
          <c:spPr>
            <a:solidFill>
              <a:srgbClr val="84AC54"/>
            </a:solidFill>
            <a:ln>
              <a:noFill/>
            </a:ln>
            <a:effectLst/>
          </c:spPr>
          <c:invertIfNegative val="0"/>
          <c:dLbls>
            <c:delete val="1"/>
          </c:dLbls>
          <c:cat>
            <c:strRef>
              <c:f>Sheet1!$A$2</c:f>
              <c:strCache>
                <c:ptCount val="1"/>
                <c:pt idx="0">
                  <c:v>Category 1</c:v>
                </c:pt>
              </c:strCache>
            </c:strRef>
          </c:cat>
          <c:val>
            <c:numRef>
              <c:f>Sheet1!$E$2</c:f>
              <c:numCache>
                <c:formatCode>"$"#,##0</c:formatCode>
                <c:ptCount val="1"/>
                <c:pt idx="0">
                  <c:v>2516</c:v>
                </c:pt>
              </c:numCache>
            </c:numRef>
          </c:val>
          <c:extLst>
            <c:ext xmlns:c16="http://schemas.microsoft.com/office/drawing/2014/chart" uri="{C3380CC4-5D6E-409C-BE32-E72D297353CC}">
              <c16:uniqueId val="{00000003-E2F7-48A9-BF89-10132961FAAA}"/>
            </c:ext>
          </c:extLst>
        </c:ser>
        <c:ser>
          <c:idx val="4"/>
          <c:order val="4"/>
          <c:tx>
            <c:strRef>
              <c:f>Sheet1!$F$1</c:f>
              <c:strCache>
                <c:ptCount val="1"/>
                <c:pt idx="0">
                  <c:v>Series 5</c:v>
                </c:pt>
              </c:strCache>
            </c:strRef>
          </c:tx>
          <c:spPr>
            <a:solidFill>
              <a:srgbClr val="4D9CF7"/>
            </a:solidFill>
            <a:ln>
              <a:noFill/>
            </a:ln>
            <a:effectLst/>
          </c:spPr>
          <c:invertIfNegative val="0"/>
          <c:dLbls>
            <c:delete val="1"/>
          </c:dLbls>
          <c:cat>
            <c:strRef>
              <c:f>Sheet1!$A$2</c:f>
              <c:strCache>
                <c:ptCount val="1"/>
                <c:pt idx="0">
                  <c:v>Category 1</c:v>
                </c:pt>
              </c:strCache>
            </c:strRef>
          </c:cat>
          <c:val>
            <c:numRef>
              <c:f>Sheet1!$F$2</c:f>
              <c:numCache>
                <c:formatCode>"$"#,##0</c:formatCode>
                <c:ptCount val="1"/>
                <c:pt idx="0">
                  <c:v>2493</c:v>
                </c:pt>
              </c:numCache>
            </c:numRef>
          </c:val>
          <c:extLst>
            <c:ext xmlns:c16="http://schemas.microsoft.com/office/drawing/2014/chart" uri="{C3380CC4-5D6E-409C-BE32-E72D297353CC}">
              <c16:uniqueId val="{00000004-E2F7-48A9-BF89-10132961FAAA}"/>
            </c:ext>
          </c:extLst>
        </c:ser>
        <c:dLbls>
          <c:dLblPos val="ctr"/>
          <c:showLegendKey val="0"/>
          <c:showVal val="1"/>
          <c:showCatName val="0"/>
          <c:showSerName val="0"/>
          <c:showPercent val="0"/>
          <c:showBubbleSize val="0"/>
        </c:dLbls>
        <c:gapWidth val="79"/>
        <c:overlap val="100"/>
        <c:axId val="785267008"/>
        <c:axId val="785268648"/>
      </c:barChart>
      <c:catAx>
        <c:axId val="785267008"/>
        <c:scaling>
          <c:orientation val="minMax"/>
        </c:scaling>
        <c:delete val="1"/>
        <c:axPos val="b"/>
        <c:numFmt formatCode="General" sourceLinked="1"/>
        <c:majorTickMark val="none"/>
        <c:minorTickMark val="none"/>
        <c:tickLblPos val="nextTo"/>
        <c:crossAx val="785268648"/>
        <c:crosses val="autoZero"/>
        <c:auto val="1"/>
        <c:lblAlgn val="ctr"/>
        <c:lblOffset val="100"/>
        <c:noMultiLvlLbl val="0"/>
      </c:catAx>
      <c:valAx>
        <c:axId val="785268648"/>
        <c:scaling>
          <c:orientation val="minMax"/>
        </c:scaling>
        <c:delete val="1"/>
        <c:axPos val="l"/>
        <c:numFmt formatCode="&quot;$&quot;#,##0" sourceLinked="1"/>
        <c:majorTickMark val="none"/>
        <c:minorTickMark val="none"/>
        <c:tickLblPos val="nextTo"/>
        <c:crossAx val="7852670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solidFill>
    </a:ln>
    <a:effectLst/>
  </c:spPr>
  <c:txPr>
    <a:bodyPr/>
    <a:lstStyle/>
    <a:p>
      <a:pPr>
        <a:defRPr sz="1800">
          <a:latin typeface="Avenir Heavy" panose="020B0703020203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84055592721374E-2"/>
          <c:y val="1.3139178932856283E-2"/>
          <c:w val="0.83579572571426219"/>
          <c:h val="0.95870543763959459"/>
        </c:manualLayout>
      </c:layout>
      <c:pieChart>
        <c:varyColors val="1"/>
        <c:ser>
          <c:idx val="0"/>
          <c:order val="0"/>
          <c:tx>
            <c:strRef>
              <c:f>Sheet1!$B$1</c:f>
              <c:strCache>
                <c:ptCount val="1"/>
                <c:pt idx="0">
                  <c:v>Sales</c:v>
                </c:pt>
              </c:strCache>
            </c:strRef>
          </c:tx>
          <c:spPr>
            <a:ln>
              <a:noFill/>
            </a:ln>
          </c:spPr>
          <c:dPt>
            <c:idx val="0"/>
            <c:bubble3D val="0"/>
            <c:spPr>
              <a:solidFill>
                <a:srgbClr val="1C2841"/>
              </a:solidFill>
              <a:ln w="19050">
                <a:noFill/>
              </a:ln>
              <a:effectLst/>
            </c:spPr>
            <c:extLst>
              <c:ext xmlns:c16="http://schemas.microsoft.com/office/drawing/2014/chart" uri="{C3380CC4-5D6E-409C-BE32-E72D297353CC}">
                <c16:uniqueId val="{00000001-3E3E-4719-8427-F079C6F99F53}"/>
              </c:ext>
            </c:extLst>
          </c:dPt>
          <c:dPt>
            <c:idx val="1"/>
            <c:bubble3D val="0"/>
            <c:spPr>
              <a:solidFill>
                <a:srgbClr val="F68A1D"/>
              </a:solidFill>
              <a:ln w="19050">
                <a:noFill/>
              </a:ln>
              <a:effectLst/>
            </c:spPr>
            <c:extLst>
              <c:ext xmlns:c16="http://schemas.microsoft.com/office/drawing/2014/chart" uri="{C3380CC4-5D6E-409C-BE32-E72D297353CC}">
                <c16:uniqueId val="{00000003-3E3E-4719-8427-F079C6F99F53}"/>
              </c:ext>
            </c:extLst>
          </c:dPt>
          <c:dPt>
            <c:idx val="2"/>
            <c:bubble3D val="0"/>
            <c:spPr>
              <a:solidFill>
                <a:srgbClr val="FFDD26"/>
              </a:solidFill>
              <a:ln w="19050">
                <a:noFill/>
              </a:ln>
              <a:effectLst/>
            </c:spPr>
            <c:extLst>
              <c:ext xmlns:c16="http://schemas.microsoft.com/office/drawing/2014/chart" uri="{C3380CC4-5D6E-409C-BE32-E72D297353CC}">
                <c16:uniqueId val="{00000005-3E3E-4719-8427-F079C6F99F53}"/>
              </c:ext>
            </c:extLst>
          </c:dPt>
          <c:dPt>
            <c:idx val="3"/>
            <c:bubble3D val="0"/>
            <c:spPr>
              <a:solidFill>
                <a:srgbClr val="0076FF"/>
              </a:solidFill>
              <a:ln w="19050">
                <a:noFill/>
              </a:ln>
              <a:effectLst/>
            </c:spPr>
            <c:extLst>
              <c:ext xmlns:c16="http://schemas.microsoft.com/office/drawing/2014/chart" uri="{C3380CC4-5D6E-409C-BE32-E72D297353CC}">
                <c16:uniqueId val="{00000007-3E3E-4719-8427-F079C6F99F53}"/>
              </c:ext>
            </c:extLst>
          </c:dPt>
          <c:dPt>
            <c:idx val="4"/>
            <c:bubble3D val="0"/>
            <c:spPr>
              <a:solidFill>
                <a:srgbClr val="9DA2A5"/>
              </a:solidFill>
              <a:ln w="19050">
                <a:noFill/>
              </a:ln>
              <a:effectLst/>
            </c:spPr>
            <c:extLst>
              <c:ext xmlns:c16="http://schemas.microsoft.com/office/drawing/2014/chart" uri="{C3380CC4-5D6E-409C-BE32-E72D297353CC}">
                <c16:uniqueId val="{00000009-3E3E-4719-8427-F079C6F99F53}"/>
              </c:ext>
            </c:extLst>
          </c:dPt>
          <c:dPt>
            <c:idx val="5"/>
            <c:bubble3D val="0"/>
            <c:spPr>
              <a:solidFill>
                <a:schemeClr val="accent6"/>
              </a:solidFill>
              <a:ln w="19050">
                <a:noFill/>
              </a:ln>
              <a:effectLst/>
            </c:spPr>
            <c:extLst>
              <c:ext xmlns:c16="http://schemas.microsoft.com/office/drawing/2014/chart" uri="{C3380CC4-5D6E-409C-BE32-E72D297353CC}">
                <c16:uniqueId val="{0000000B-3E3E-4719-8427-F079C6F99F53}"/>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3E3E-4719-8427-F079C6F99F53}"/>
              </c:ext>
            </c:extLst>
          </c:dPt>
          <c:dLbls>
            <c:delete val="1"/>
          </c:dLbls>
          <c:cat>
            <c:strRef>
              <c:f>Sheet1!$A$2:$A$6</c:f>
              <c:strCache>
                <c:ptCount val="4"/>
                <c:pt idx="0">
                  <c:v>1st Qtr</c:v>
                </c:pt>
                <c:pt idx="1">
                  <c:v>2nd Qtr</c:v>
                </c:pt>
                <c:pt idx="2">
                  <c:v>3rd Qtr</c:v>
                </c:pt>
                <c:pt idx="3">
                  <c:v>4th Qtr</c:v>
                </c:pt>
              </c:strCache>
            </c:strRef>
          </c:cat>
          <c:val>
            <c:numRef>
              <c:f>Sheet1!$B$2:$B$6</c:f>
              <c:numCache>
                <c:formatCode>"$"#,##0</c:formatCode>
                <c:ptCount val="5"/>
                <c:pt idx="0">
                  <c:v>229508</c:v>
                </c:pt>
                <c:pt idx="1">
                  <c:v>153637</c:v>
                </c:pt>
                <c:pt idx="2">
                  <c:v>34923</c:v>
                </c:pt>
                <c:pt idx="3">
                  <c:v>31351</c:v>
                </c:pt>
                <c:pt idx="4">
                  <c:v>38341</c:v>
                </c:pt>
              </c:numCache>
            </c:numRef>
          </c:val>
          <c:extLst>
            <c:ext xmlns:c16="http://schemas.microsoft.com/office/drawing/2014/chart" uri="{C3380CC4-5D6E-409C-BE32-E72D297353CC}">
              <c16:uniqueId val="{0000000E-3E3E-4719-8427-F079C6F99F53}"/>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latin typeface="Avenir Heavy" panose="020B0703020203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Business failed</c:v>
                </c:pt>
              </c:strCache>
            </c:strRef>
          </c:tx>
          <c:spPr>
            <a:solidFill>
              <a:srgbClr val="FE5A1D"/>
            </a:solidFill>
            <a:ln>
              <a:noFill/>
            </a:ln>
            <a:effectLst/>
          </c:spPr>
          <c:invertIfNegative val="0"/>
          <c:dPt>
            <c:idx val="0"/>
            <c:invertIfNegative val="0"/>
            <c:bubble3D val="0"/>
            <c:spPr>
              <a:solidFill>
                <a:srgbClr val="0076FF"/>
              </a:solidFill>
              <a:ln>
                <a:noFill/>
              </a:ln>
              <a:effectLst/>
            </c:spPr>
            <c:extLst>
              <c:ext xmlns:c16="http://schemas.microsoft.com/office/drawing/2014/chart" uri="{C3380CC4-5D6E-409C-BE32-E72D297353CC}">
                <c16:uniqueId val="{00000001-FA38-4074-8D66-D9A1C07351B0}"/>
              </c:ext>
            </c:extLst>
          </c:dPt>
          <c:dLbls>
            <c:delete val="1"/>
          </c:dLbls>
          <c:cat>
            <c:strRef>
              <c:f>Sheet1!$A$2</c:f>
              <c:strCache>
                <c:ptCount val="1"/>
                <c:pt idx="0">
                  <c:v>Category 1</c:v>
                </c:pt>
              </c:strCache>
            </c:strRef>
          </c:cat>
          <c:val>
            <c:numRef>
              <c:f>Sheet1!$B$2</c:f>
              <c:numCache>
                <c:formatCode>"$"#,##0</c:formatCode>
                <c:ptCount val="1"/>
                <c:pt idx="0">
                  <c:v>15419</c:v>
                </c:pt>
              </c:numCache>
            </c:numRef>
          </c:val>
          <c:extLst>
            <c:ext xmlns:c16="http://schemas.microsoft.com/office/drawing/2014/chart" uri="{C3380CC4-5D6E-409C-BE32-E72D297353CC}">
              <c16:uniqueId val="{00000002-FA38-4074-8D66-D9A1C07351B0}"/>
            </c:ext>
          </c:extLst>
        </c:ser>
        <c:ser>
          <c:idx val="1"/>
          <c:order val="1"/>
          <c:tx>
            <c:strRef>
              <c:f>Sheet1!$C$1</c:f>
              <c:strCache>
                <c:ptCount val="1"/>
                <c:pt idx="0">
                  <c:v>Brownout recovery</c:v>
                </c:pt>
              </c:strCache>
            </c:strRef>
          </c:tx>
          <c:spPr>
            <a:solidFill>
              <a:srgbClr val="FFDD26"/>
            </a:solidFill>
            <a:ln>
              <a:noFill/>
            </a:ln>
            <a:effectLst/>
          </c:spPr>
          <c:invertIfNegative val="0"/>
          <c:dLbls>
            <c:delete val="1"/>
          </c:dLbls>
          <c:cat>
            <c:strRef>
              <c:f>Sheet1!$A$2</c:f>
              <c:strCache>
                <c:ptCount val="1"/>
                <c:pt idx="0">
                  <c:v>Category 1</c:v>
                </c:pt>
              </c:strCache>
            </c:strRef>
          </c:cat>
          <c:val>
            <c:numRef>
              <c:f>Sheet1!$C$2</c:f>
              <c:numCache>
                <c:formatCode>"$"#,##0</c:formatCode>
                <c:ptCount val="1"/>
                <c:pt idx="0">
                  <c:v>5766</c:v>
                </c:pt>
              </c:numCache>
            </c:numRef>
          </c:val>
          <c:extLst>
            <c:ext xmlns:c16="http://schemas.microsoft.com/office/drawing/2014/chart" uri="{C3380CC4-5D6E-409C-BE32-E72D297353CC}">
              <c16:uniqueId val="{00000003-FA38-4074-8D66-D9A1C07351B0}"/>
            </c:ext>
          </c:extLst>
        </c:ser>
        <c:ser>
          <c:idx val="2"/>
          <c:order val="2"/>
          <c:tx>
            <c:strRef>
              <c:f>Sheet1!$D$1</c:f>
              <c:strCache>
                <c:ptCount val="1"/>
                <c:pt idx="0">
                  <c:v>Brand damage</c:v>
                </c:pt>
              </c:strCache>
            </c:strRef>
          </c:tx>
          <c:spPr>
            <a:solidFill>
              <a:srgbClr val="84AC54"/>
            </a:solidFill>
            <a:ln>
              <a:noFill/>
            </a:ln>
            <a:effectLst/>
          </c:spPr>
          <c:invertIfNegative val="0"/>
          <c:dLbls>
            <c:delete val="1"/>
          </c:dLbls>
          <c:cat>
            <c:strRef>
              <c:f>Sheet1!$A$2</c:f>
              <c:strCache>
                <c:ptCount val="1"/>
                <c:pt idx="0">
                  <c:v>Category 1</c:v>
                </c:pt>
              </c:strCache>
            </c:strRef>
          </c:cat>
          <c:val>
            <c:numRef>
              <c:f>Sheet1!$D$2</c:f>
              <c:numCache>
                <c:formatCode>"$"#,##0</c:formatCode>
                <c:ptCount val="1"/>
                <c:pt idx="0">
                  <c:v>4434</c:v>
                </c:pt>
              </c:numCache>
            </c:numRef>
          </c:val>
          <c:extLst>
            <c:ext xmlns:c16="http://schemas.microsoft.com/office/drawing/2014/chart" uri="{C3380CC4-5D6E-409C-BE32-E72D297353CC}">
              <c16:uniqueId val="{00000004-FA38-4074-8D66-D9A1C07351B0}"/>
            </c:ext>
          </c:extLst>
        </c:ser>
        <c:ser>
          <c:idx val="3"/>
          <c:order val="3"/>
          <c:tx>
            <c:strRef>
              <c:f>Sheet1!$E$1</c:f>
              <c:strCache>
                <c:ptCount val="1"/>
                <c:pt idx="0">
                  <c:v>Lowered Stock price</c:v>
                </c:pt>
              </c:strCache>
            </c:strRef>
          </c:tx>
          <c:spPr>
            <a:solidFill>
              <a:srgbClr val="97C6F8"/>
            </a:solidFill>
            <a:ln>
              <a:noFill/>
            </a:ln>
            <a:effectLst/>
          </c:spPr>
          <c:invertIfNegative val="0"/>
          <c:dLbls>
            <c:delete val="1"/>
          </c:dLbls>
          <c:cat>
            <c:strRef>
              <c:f>Sheet1!$A$2</c:f>
              <c:strCache>
                <c:ptCount val="1"/>
                <c:pt idx="0">
                  <c:v>Category 1</c:v>
                </c:pt>
              </c:strCache>
            </c:strRef>
          </c:cat>
          <c:val>
            <c:numRef>
              <c:f>Sheet1!$E$2</c:f>
              <c:numCache>
                <c:formatCode>"$"#,##0</c:formatCode>
                <c:ptCount val="1"/>
                <c:pt idx="0">
                  <c:v>2947</c:v>
                </c:pt>
              </c:numCache>
            </c:numRef>
          </c:val>
          <c:extLst>
            <c:ext xmlns:c16="http://schemas.microsoft.com/office/drawing/2014/chart" uri="{C3380CC4-5D6E-409C-BE32-E72D297353CC}">
              <c16:uniqueId val="{00000005-FA38-4074-8D66-D9A1C07351B0}"/>
            </c:ext>
          </c:extLst>
        </c:ser>
        <c:ser>
          <c:idx val="4"/>
          <c:order val="4"/>
          <c:tx>
            <c:strRef>
              <c:f>Sheet1!$F$1</c:f>
              <c:strCache>
                <c:ptCount val="1"/>
                <c:pt idx="0">
                  <c:v>Mitigation costs</c:v>
                </c:pt>
              </c:strCache>
            </c:strRef>
          </c:tx>
          <c:spPr>
            <a:solidFill>
              <a:srgbClr val="FE5A1D"/>
            </a:solidFill>
            <a:ln>
              <a:noFill/>
            </a:ln>
            <a:effectLst/>
          </c:spPr>
          <c:invertIfNegative val="0"/>
          <c:dLbls>
            <c:delete val="1"/>
          </c:dLbls>
          <c:cat>
            <c:strRef>
              <c:f>Sheet1!$A$2</c:f>
              <c:strCache>
                <c:ptCount val="1"/>
                <c:pt idx="0">
                  <c:v>Category 1</c:v>
                </c:pt>
              </c:strCache>
            </c:strRef>
          </c:cat>
          <c:val>
            <c:numRef>
              <c:f>Sheet1!$F$2</c:f>
              <c:numCache>
                <c:formatCode>"$"#,##0</c:formatCode>
                <c:ptCount val="1"/>
                <c:pt idx="0">
                  <c:v>2053</c:v>
                </c:pt>
              </c:numCache>
            </c:numRef>
          </c:val>
          <c:extLst>
            <c:ext xmlns:c16="http://schemas.microsoft.com/office/drawing/2014/chart" uri="{C3380CC4-5D6E-409C-BE32-E72D297353CC}">
              <c16:uniqueId val="{00000006-FA38-4074-8D66-D9A1C07351B0}"/>
            </c:ext>
          </c:extLst>
        </c:ser>
        <c:dLbls>
          <c:dLblPos val="ctr"/>
          <c:showLegendKey val="0"/>
          <c:showVal val="1"/>
          <c:showCatName val="0"/>
          <c:showSerName val="0"/>
          <c:showPercent val="0"/>
          <c:showBubbleSize val="0"/>
        </c:dLbls>
        <c:gapWidth val="79"/>
        <c:overlap val="100"/>
        <c:axId val="785267008"/>
        <c:axId val="785268648"/>
      </c:barChart>
      <c:catAx>
        <c:axId val="78526700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85268648"/>
        <c:crosses val="autoZero"/>
        <c:auto val="1"/>
        <c:lblAlgn val="ctr"/>
        <c:lblOffset val="100"/>
        <c:noMultiLvlLbl val="0"/>
      </c:catAx>
      <c:valAx>
        <c:axId val="785268648"/>
        <c:scaling>
          <c:orientation val="minMax"/>
        </c:scaling>
        <c:delete val="1"/>
        <c:axPos val="l"/>
        <c:numFmt formatCode="&quot;$&quot;#,##0" sourceLinked="1"/>
        <c:majorTickMark val="none"/>
        <c:minorTickMark val="none"/>
        <c:tickLblPos val="nextTo"/>
        <c:crossAx val="785267008"/>
        <c:crosses val="autoZero"/>
        <c:crossBetween val="between"/>
      </c:valAx>
      <c:spPr>
        <a:noFill/>
        <a:ln w="25400">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venir Heavy" panose="020B0703020203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84055592721374E-2"/>
          <c:y val="1.3139178932856283E-2"/>
          <c:w val="0.83579572571426219"/>
          <c:h val="0.95870543763959459"/>
        </c:manualLayout>
      </c:layout>
      <c:pieChart>
        <c:varyColors val="1"/>
        <c:ser>
          <c:idx val="0"/>
          <c:order val="0"/>
          <c:tx>
            <c:strRef>
              <c:f>Sheet1!$B$1</c:f>
              <c:strCache>
                <c:ptCount val="1"/>
                <c:pt idx="0">
                  <c:v>Sales</c:v>
                </c:pt>
              </c:strCache>
            </c:strRef>
          </c:tx>
          <c:spPr>
            <a:ln>
              <a:noFill/>
            </a:ln>
          </c:spPr>
          <c:dPt>
            <c:idx val="0"/>
            <c:bubble3D val="0"/>
            <c:spPr>
              <a:solidFill>
                <a:srgbClr val="1C2841"/>
              </a:solidFill>
              <a:ln w="44450">
                <a:noFill/>
              </a:ln>
              <a:effectLst/>
            </c:spPr>
            <c:extLst>
              <c:ext xmlns:c16="http://schemas.microsoft.com/office/drawing/2014/chart" uri="{C3380CC4-5D6E-409C-BE32-E72D297353CC}">
                <c16:uniqueId val="{00000001-2568-4AB3-BCA3-B5077AF4E246}"/>
              </c:ext>
            </c:extLst>
          </c:dPt>
          <c:dPt>
            <c:idx val="1"/>
            <c:bubble3D val="0"/>
            <c:spPr>
              <a:solidFill>
                <a:srgbClr val="4D9CF7"/>
              </a:solidFill>
              <a:ln w="19050">
                <a:noFill/>
              </a:ln>
              <a:effectLst/>
            </c:spPr>
            <c:extLst>
              <c:ext xmlns:c16="http://schemas.microsoft.com/office/drawing/2014/chart" uri="{C3380CC4-5D6E-409C-BE32-E72D297353CC}">
                <c16:uniqueId val="{00000003-2568-4AB3-BCA3-B5077AF4E246}"/>
              </c:ext>
            </c:extLst>
          </c:dPt>
          <c:dPt>
            <c:idx val="2"/>
            <c:bubble3D val="0"/>
            <c:spPr>
              <a:solidFill>
                <a:srgbClr val="0059BF"/>
              </a:solidFill>
              <a:ln w="19050">
                <a:noFill/>
              </a:ln>
              <a:effectLst/>
            </c:spPr>
            <c:extLst>
              <c:ext xmlns:c16="http://schemas.microsoft.com/office/drawing/2014/chart" uri="{C3380CC4-5D6E-409C-BE32-E72D297353CC}">
                <c16:uniqueId val="{00000005-2568-4AB3-BCA3-B5077AF4E246}"/>
              </c:ext>
            </c:extLst>
          </c:dPt>
          <c:dPt>
            <c:idx val="3"/>
            <c:bubble3D val="0"/>
            <c:spPr>
              <a:solidFill>
                <a:srgbClr val="F68A1D"/>
              </a:solidFill>
              <a:ln w="19050">
                <a:noFill/>
              </a:ln>
              <a:effectLst/>
            </c:spPr>
            <c:extLst>
              <c:ext xmlns:c16="http://schemas.microsoft.com/office/drawing/2014/chart" uri="{C3380CC4-5D6E-409C-BE32-E72D297353CC}">
                <c16:uniqueId val="{00000007-2568-4AB3-BCA3-B5077AF4E246}"/>
              </c:ext>
            </c:extLst>
          </c:dPt>
          <c:dPt>
            <c:idx val="4"/>
            <c:bubble3D val="0"/>
            <c:spPr>
              <a:solidFill>
                <a:srgbClr val="9DA2A5"/>
              </a:solidFill>
              <a:ln w="19050">
                <a:noFill/>
              </a:ln>
              <a:effectLst/>
            </c:spPr>
            <c:extLst>
              <c:ext xmlns:c16="http://schemas.microsoft.com/office/drawing/2014/chart" uri="{C3380CC4-5D6E-409C-BE32-E72D297353CC}">
                <c16:uniqueId val="{00000009-2568-4AB3-BCA3-B5077AF4E246}"/>
              </c:ext>
            </c:extLst>
          </c:dPt>
          <c:dPt>
            <c:idx val="5"/>
            <c:bubble3D val="0"/>
            <c:spPr>
              <a:solidFill>
                <a:schemeClr val="accent6"/>
              </a:solidFill>
              <a:ln w="19050">
                <a:noFill/>
              </a:ln>
              <a:effectLst/>
            </c:spPr>
            <c:extLst>
              <c:ext xmlns:c16="http://schemas.microsoft.com/office/drawing/2014/chart" uri="{C3380CC4-5D6E-409C-BE32-E72D297353CC}">
                <c16:uniqueId val="{0000000B-2568-4AB3-BCA3-B5077AF4E246}"/>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2568-4AB3-BCA3-B5077AF4E246}"/>
              </c:ext>
            </c:extLst>
          </c:dPt>
          <c:dLbls>
            <c:delete val="1"/>
          </c:dLbls>
          <c:cat>
            <c:strRef>
              <c:f>Sheet1!$A$2:$A$6</c:f>
              <c:strCache>
                <c:ptCount val="4"/>
                <c:pt idx="0">
                  <c:v>1st Qtr</c:v>
                </c:pt>
                <c:pt idx="1">
                  <c:v>2nd Qtr</c:v>
                </c:pt>
                <c:pt idx="2">
                  <c:v>3rd Qtr</c:v>
                </c:pt>
                <c:pt idx="3">
                  <c:v>4th Qtr</c:v>
                </c:pt>
              </c:strCache>
            </c:strRef>
          </c:cat>
          <c:val>
            <c:numRef>
              <c:f>Sheet1!$B$2:$B$6</c:f>
              <c:numCache>
                <c:formatCode>"$"#,##0</c:formatCode>
                <c:ptCount val="5"/>
                <c:pt idx="0">
                  <c:v>132548</c:v>
                </c:pt>
                <c:pt idx="1">
                  <c:v>109866</c:v>
                </c:pt>
                <c:pt idx="2">
                  <c:v>71546</c:v>
                </c:pt>
                <c:pt idx="3">
                  <c:v>46665</c:v>
                </c:pt>
                <c:pt idx="4">
                  <c:v>30620</c:v>
                </c:pt>
              </c:numCache>
            </c:numRef>
          </c:val>
          <c:extLst>
            <c:ext xmlns:c16="http://schemas.microsoft.com/office/drawing/2014/chart" uri="{C3380CC4-5D6E-409C-BE32-E72D297353CC}">
              <c16:uniqueId val="{0000000E-2568-4AB3-BCA3-B5077AF4E246}"/>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ln>
    <a:effectLst/>
  </c:spPr>
  <c:txPr>
    <a:bodyPr/>
    <a:lstStyle/>
    <a:p>
      <a:pPr>
        <a:defRPr sz="2000">
          <a:solidFill>
            <a:schemeClr val="bg1"/>
          </a:solidFill>
          <a:latin typeface="Avenir Heavy" panose="020B07030202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d11cfab36_2_2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5d11cfab36_2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47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59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69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40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888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033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d11cfab36_2_4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5d11cfab36_2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d11cfab36_2_4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5d11cfab36_2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05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9828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945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42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74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5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Median Top Tier - 2</a:t>
            </a:r>
          </a:p>
          <a:p>
            <a:r>
              <a:rPr lang="en-US" dirty="0"/>
              <a:t>Median Bottom Tier – 13.5</a:t>
            </a:r>
          </a:p>
          <a:p>
            <a:endParaRPr lang="en-US" dirty="0"/>
          </a:p>
          <a:p>
            <a:r>
              <a:rPr lang="en-US" b="1" dirty="0"/>
              <a:t>6.25</a:t>
            </a:r>
            <a:r>
              <a:rPr lang="en-US" b="1" baseline="0" dirty="0"/>
              <a:t> time more brownouts</a:t>
            </a:r>
          </a:p>
          <a:p>
            <a:endParaRPr lang="en-US" dirty="0"/>
          </a:p>
          <a:p>
            <a:endParaRPr lang="en-US" dirty="0"/>
          </a:p>
        </p:txBody>
      </p:sp>
    </p:spTree>
    <p:extLst>
      <p:ext uri="{BB962C8B-B14F-4D97-AF65-F5344CB8AC3E}">
        <p14:creationId xmlns:p14="http://schemas.microsoft.com/office/powerpoint/2010/main" val="3319816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Median Top Tier – 2.5</a:t>
            </a:r>
          </a:p>
          <a:p>
            <a:r>
              <a:rPr lang="en-US" dirty="0"/>
              <a:t>Median Bottom Tier - 10</a:t>
            </a:r>
          </a:p>
          <a:p>
            <a:endParaRPr lang="en-US" dirty="0"/>
          </a:p>
          <a:p>
            <a:r>
              <a:rPr lang="en-US" b="1" dirty="0"/>
              <a:t>4.00</a:t>
            </a:r>
            <a:r>
              <a:rPr lang="en-US" b="1" baseline="0" dirty="0"/>
              <a:t> time more outages</a:t>
            </a:r>
          </a:p>
          <a:p>
            <a:endParaRPr lang="en-US" dirty="0"/>
          </a:p>
        </p:txBody>
      </p:sp>
    </p:spTree>
    <p:extLst>
      <p:ext uri="{BB962C8B-B14F-4D97-AF65-F5344CB8AC3E}">
        <p14:creationId xmlns:p14="http://schemas.microsoft.com/office/powerpoint/2010/main" val="2664173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42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2397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55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81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608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23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59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94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1.5</a:t>
            </a:r>
            <a:r>
              <a:rPr lang="en-US" b="1" baseline="0" dirty="0"/>
              <a:t> times more likely to experience avoidable </a:t>
            </a:r>
            <a:r>
              <a:rPr lang="en-US" b="1" baseline="0" dirty="0" err="1"/>
              <a:t>browouts</a:t>
            </a:r>
            <a:endParaRPr lang="en-US" b="1" baseline="0" dirty="0"/>
          </a:p>
          <a:p>
            <a:endParaRPr lang="en-US" dirty="0"/>
          </a:p>
        </p:txBody>
      </p:sp>
    </p:spTree>
    <p:extLst>
      <p:ext uri="{BB962C8B-B14F-4D97-AF65-F5344CB8AC3E}">
        <p14:creationId xmlns:p14="http://schemas.microsoft.com/office/powerpoint/2010/main" val="1539256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9980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202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6154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9568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9403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0922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8783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52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980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6404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1.5</a:t>
            </a:r>
            <a:r>
              <a:rPr lang="en-US" b="1" baseline="0" dirty="0"/>
              <a:t> times more likely to experience avoidable </a:t>
            </a:r>
            <a:r>
              <a:rPr lang="en-US" b="1" baseline="0" dirty="0" err="1"/>
              <a:t>browouts</a:t>
            </a:r>
            <a:endParaRPr lang="en-US" b="1" baseline="0" dirty="0"/>
          </a:p>
          <a:p>
            <a:endParaRPr lang="en-US" dirty="0"/>
          </a:p>
          <a:p>
            <a:endParaRPr lang="en-US" dirty="0"/>
          </a:p>
        </p:txBody>
      </p:sp>
    </p:spTree>
    <p:extLst>
      <p:ext uri="{BB962C8B-B14F-4D97-AF65-F5344CB8AC3E}">
        <p14:creationId xmlns:p14="http://schemas.microsoft.com/office/powerpoint/2010/main" val="3014075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819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8868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0899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6358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0870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3557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9160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128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2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8207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53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7808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9212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2549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0041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6956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158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8084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892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37487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2942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845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47439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3.2</a:t>
            </a:r>
            <a:r>
              <a:rPr lang="en-US" b="1" baseline="0" dirty="0"/>
              <a:t> times more likely to experience brownouts or outages so severe it makes the major media </a:t>
            </a:r>
          </a:p>
          <a:p>
            <a:endParaRPr lang="en-US" dirty="0"/>
          </a:p>
          <a:p>
            <a:endParaRPr lang="en-US" dirty="0"/>
          </a:p>
        </p:txBody>
      </p:sp>
    </p:spTree>
    <p:extLst>
      <p:ext uri="{BB962C8B-B14F-4D97-AF65-F5344CB8AC3E}">
        <p14:creationId xmlns:p14="http://schemas.microsoft.com/office/powerpoint/2010/main" val="28758073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9.0</a:t>
            </a:r>
            <a:r>
              <a:rPr lang="en-US" b="1" baseline="0" dirty="0"/>
              <a:t> times more likely to experience brownouts or outages so severe someone loses their job</a:t>
            </a:r>
          </a:p>
          <a:p>
            <a:endParaRPr lang="en-US" dirty="0"/>
          </a:p>
          <a:p>
            <a:endParaRPr lang="en-US" dirty="0"/>
          </a:p>
        </p:txBody>
      </p:sp>
    </p:spTree>
    <p:extLst>
      <p:ext uri="{BB962C8B-B14F-4D97-AF65-F5344CB8AC3E}">
        <p14:creationId xmlns:p14="http://schemas.microsoft.com/office/powerpoint/2010/main" val="5337755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Much less likely to monitor each type of device or service</a:t>
            </a:r>
          </a:p>
        </p:txBody>
      </p:sp>
    </p:spTree>
    <p:extLst>
      <p:ext uri="{BB962C8B-B14F-4D97-AF65-F5344CB8AC3E}">
        <p14:creationId xmlns:p14="http://schemas.microsoft.com/office/powerpoint/2010/main" val="379257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08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75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11cfab36_2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5d11cfab36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81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M_REBRAND">
  <p:cSld name="2_Section Header">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853092" y="4005265"/>
            <a:ext cx="20476415" cy="5705475"/>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chemeClr val="lt1"/>
              </a:buClr>
              <a:buSzPts val="5000"/>
              <a:buFont typeface="Arial"/>
              <a:buNone/>
              <a:defRPr sz="13334" i="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14"/>
          <p:cNvSpPr txBox="1">
            <a:spLocks noGrp="1"/>
          </p:cNvSpPr>
          <p:nvPr>
            <p:ph type="body" idx="1"/>
          </p:nvPr>
        </p:nvSpPr>
        <p:spPr>
          <a:xfrm>
            <a:off x="1872758" y="9764719"/>
            <a:ext cx="20423966" cy="773149"/>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lt1"/>
              </a:buClr>
              <a:buSzPts val="1500"/>
              <a:buNone/>
              <a:defRPr sz="4000">
                <a:solidFill>
                  <a:schemeClr val="lt1"/>
                </a:solidFill>
              </a:defRPr>
            </a:lvl1pPr>
            <a:lvl2pPr marL="2438430" lvl="1" indent="-609608" algn="l">
              <a:lnSpc>
                <a:spcPct val="100000"/>
              </a:lnSpc>
              <a:spcBef>
                <a:spcPts val="1067"/>
              </a:spcBef>
              <a:spcAft>
                <a:spcPts val="0"/>
              </a:spcAft>
              <a:buClr>
                <a:srgbClr val="88899A"/>
              </a:buClr>
              <a:buSzPts val="1500"/>
              <a:buNone/>
              <a:defRPr sz="4000">
                <a:solidFill>
                  <a:srgbClr val="88899A"/>
                </a:solidFill>
              </a:defRPr>
            </a:lvl2pPr>
            <a:lvl3pPr marL="3657646" lvl="2" indent="-609608" algn="l">
              <a:lnSpc>
                <a:spcPct val="100000"/>
              </a:lnSpc>
              <a:spcBef>
                <a:spcPts val="1067"/>
              </a:spcBef>
              <a:spcAft>
                <a:spcPts val="0"/>
              </a:spcAft>
              <a:buClr>
                <a:srgbClr val="88899A"/>
              </a:buClr>
              <a:buSzPts val="1400"/>
              <a:buNone/>
              <a:defRPr sz="3733">
                <a:solidFill>
                  <a:srgbClr val="88899A"/>
                </a:solidFill>
              </a:defRPr>
            </a:lvl3pPr>
            <a:lvl4pPr marL="4876861" lvl="3" indent="-609608" algn="l">
              <a:lnSpc>
                <a:spcPct val="100000"/>
              </a:lnSpc>
              <a:spcBef>
                <a:spcPts val="1067"/>
              </a:spcBef>
              <a:spcAft>
                <a:spcPts val="0"/>
              </a:spcAft>
              <a:buClr>
                <a:srgbClr val="88899A"/>
              </a:buClr>
              <a:buSzPts val="1200"/>
              <a:buNone/>
              <a:defRPr sz="3200">
                <a:solidFill>
                  <a:srgbClr val="88899A"/>
                </a:solidFill>
              </a:defRPr>
            </a:lvl4pPr>
            <a:lvl5pPr marL="6096076" lvl="4" indent="-609608" algn="l">
              <a:lnSpc>
                <a:spcPct val="100000"/>
              </a:lnSpc>
              <a:spcBef>
                <a:spcPts val="1067"/>
              </a:spcBef>
              <a:spcAft>
                <a:spcPts val="0"/>
              </a:spcAft>
              <a:buClr>
                <a:srgbClr val="88899A"/>
              </a:buClr>
              <a:buSzPts val="1200"/>
              <a:buNone/>
              <a:defRPr sz="3200">
                <a:solidFill>
                  <a:srgbClr val="88899A"/>
                </a:solidFill>
              </a:defRPr>
            </a:lvl5pPr>
            <a:lvl6pPr marL="7315291" lvl="5" indent="-609608" algn="l">
              <a:lnSpc>
                <a:spcPct val="90000"/>
              </a:lnSpc>
              <a:spcBef>
                <a:spcPts val="1067"/>
              </a:spcBef>
              <a:spcAft>
                <a:spcPts val="0"/>
              </a:spcAft>
              <a:buClr>
                <a:srgbClr val="88899A"/>
              </a:buClr>
              <a:buSzPts val="1200"/>
              <a:buNone/>
              <a:defRPr sz="3200">
                <a:solidFill>
                  <a:srgbClr val="88899A"/>
                </a:solidFill>
              </a:defRPr>
            </a:lvl6pPr>
            <a:lvl7pPr marL="8534507" lvl="6" indent="-609608" algn="l">
              <a:lnSpc>
                <a:spcPct val="90000"/>
              </a:lnSpc>
              <a:spcBef>
                <a:spcPts val="1067"/>
              </a:spcBef>
              <a:spcAft>
                <a:spcPts val="0"/>
              </a:spcAft>
              <a:buClr>
                <a:srgbClr val="88899A"/>
              </a:buClr>
              <a:buSzPts val="1200"/>
              <a:buNone/>
              <a:defRPr sz="3200">
                <a:solidFill>
                  <a:srgbClr val="88899A"/>
                </a:solidFill>
              </a:defRPr>
            </a:lvl7pPr>
            <a:lvl8pPr marL="9753722" lvl="7" indent="-609608" algn="l">
              <a:lnSpc>
                <a:spcPct val="90000"/>
              </a:lnSpc>
              <a:spcBef>
                <a:spcPts val="1067"/>
              </a:spcBef>
              <a:spcAft>
                <a:spcPts val="0"/>
              </a:spcAft>
              <a:buClr>
                <a:srgbClr val="88899A"/>
              </a:buClr>
              <a:buSzPts val="1200"/>
              <a:buNone/>
              <a:defRPr sz="3200">
                <a:solidFill>
                  <a:srgbClr val="88899A"/>
                </a:solidFill>
              </a:defRPr>
            </a:lvl8pPr>
            <a:lvl9pPr marL="10972937" lvl="8" indent="-609608" algn="l">
              <a:lnSpc>
                <a:spcPct val="90000"/>
              </a:lnSpc>
              <a:spcBef>
                <a:spcPts val="1067"/>
              </a:spcBef>
              <a:spcAft>
                <a:spcPts val="0"/>
              </a:spcAft>
              <a:buClr>
                <a:srgbClr val="88899A"/>
              </a:buClr>
              <a:buSzPts val="1200"/>
              <a:buNone/>
              <a:defRPr sz="3200">
                <a:solidFill>
                  <a:srgbClr val="88899A"/>
                </a:solidFill>
              </a:defRPr>
            </a:lvl9pPr>
          </a:lstStyle>
          <a:p>
            <a:endParaRPr/>
          </a:p>
        </p:txBody>
      </p:sp>
      <p:sp>
        <p:nvSpPr>
          <p:cNvPr id="57" name="Google Shape;57;p14"/>
          <p:cNvSpPr txBox="1">
            <a:spLocks noGrp="1"/>
          </p:cNvSpPr>
          <p:nvPr>
            <p:ph type="body" idx="2"/>
          </p:nvPr>
        </p:nvSpPr>
        <p:spPr>
          <a:xfrm>
            <a:off x="21544580" y="12796286"/>
            <a:ext cx="2424537" cy="310117"/>
          </a:xfrm>
          <a:prstGeom prst="rect">
            <a:avLst/>
          </a:prstGeom>
          <a:noFill/>
          <a:ln>
            <a:noFill/>
          </a:ln>
        </p:spPr>
        <p:txBody>
          <a:bodyPr spcFirstLastPara="1" wrap="square" lIns="68575" tIns="34275" rIns="68575" bIns="34275" anchor="t" anchorCtr="0">
            <a:noAutofit/>
          </a:bodyPr>
          <a:lstStyle>
            <a:lvl1pPr marL="1219215" lvl="0" indent="-609608" algn="r">
              <a:lnSpc>
                <a:spcPct val="100000"/>
              </a:lnSpc>
              <a:spcBef>
                <a:spcPts val="2133"/>
              </a:spcBef>
              <a:spcAft>
                <a:spcPts val="0"/>
              </a:spcAft>
              <a:buClr>
                <a:schemeClr val="lt1"/>
              </a:buClr>
              <a:buSzPts val="900"/>
              <a:buNone/>
              <a:defRPr sz="2400">
                <a:solidFill>
                  <a:schemeClr val="lt1"/>
                </a:solidFill>
              </a:defRPr>
            </a:lvl1pPr>
            <a:lvl2pPr marL="2438430" lvl="1" indent="-609608" algn="l">
              <a:lnSpc>
                <a:spcPct val="100000"/>
              </a:lnSpc>
              <a:spcBef>
                <a:spcPts val="1067"/>
              </a:spcBef>
              <a:spcAft>
                <a:spcPts val="0"/>
              </a:spcAft>
              <a:buClr>
                <a:srgbClr val="88899A"/>
              </a:buClr>
              <a:buSzPts val="1500"/>
              <a:buNone/>
              <a:defRPr sz="4000">
                <a:solidFill>
                  <a:srgbClr val="88899A"/>
                </a:solidFill>
              </a:defRPr>
            </a:lvl2pPr>
            <a:lvl3pPr marL="3657646" lvl="2" indent="-609608" algn="l">
              <a:lnSpc>
                <a:spcPct val="100000"/>
              </a:lnSpc>
              <a:spcBef>
                <a:spcPts val="1067"/>
              </a:spcBef>
              <a:spcAft>
                <a:spcPts val="0"/>
              </a:spcAft>
              <a:buClr>
                <a:srgbClr val="88899A"/>
              </a:buClr>
              <a:buSzPts val="1400"/>
              <a:buNone/>
              <a:defRPr sz="3733">
                <a:solidFill>
                  <a:srgbClr val="88899A"/>
                </a:solidFill>
              </a:defRPr>
            </a:lvl3pPr>
            <a:lvl4pPr marL="4876861" lvl="3" indent="-609608" algn="l">
              <a:lnSpc>
                <a:spcPct val="100000"/>
              </a:lnSpc>
              <a:spcBef>
                <a:spcPts val="1067"/>
              </a:spcBef>
              <a:spcAft>
                <a:spcPts val="0"/>
              </a:spcAft>
              <a:buClr>
                <a:srgbClr val="88899A"/>
              </a:buClr>
              <a:buSzPts val="1200"/>
              <a:buNone/>
              <a:defRPr sz="3200">
                <a:solidFill>
                  <a:srgbClr val="88899A"/>
                </a:solidFill>
              </a:defRPr>
            </a:lvl4pPr>
            <a:lvl5pPr marL="6096076" lvl="4" indent="-609608" algn="l">
              <a:lnSpc>
                <a:spcPct val="100000"/>
              </a:lnSpc>
              <a:spcBef>
                <a:spcPts val="1067"/>
              </a:spcBef>
              <a:spcAft>
                <a:spcPts val="0"/>
              </a:spcAft>
              <a:buClr>
                <a:srgbClr val="88899A"/>
              </a:buClr>
              <a:buSzPts val="1200"/>
              <a:buNone/>
              <a:defRPr sz="3200">
                <a:solidFill>
                  <a:srgbClr val="88899A"/>
                </a:solidFill>
              </a:defRPr>
            </a:lvl5pPr>
            <a:lvl6pPr marL="7315291" lvl="5" indent="-609608" algn="l">
              <a:lnSpc>
                <a:spcPct val="90000"/>
              </a:lnSpc>
              <a:spcBef>
                <a:spcPts val="1067"/>
              </a:spcBef>
              <a:spcAft>
                <a:spcPts val="0"/>
              </a:spcAft>
              <a:buClr>
                <a:srgbClr val="88899A"/>
              </a:buClr>
              <a:buSzPts val="1200"/>
              <a:buNone/>
              <a:defRPr sz="3200">
                <a:solidFill>
                  <a:srgbClr val="88899A"/>
                </a:solidFill>
              </a:defRPr>
            </a:lvl6pPr>
            <a:lvl7pPr marL="8534507" lvl="6" indent="-609608" algn="l">
              <a:lnSpc>
                <a:spcPct val="90000"/>
              </a:lnSpc>
              <a:spcBef>
                <a:spcPts val="1067"/>
              </a:spcBef>
              <a:spcAft>
                <a:spcPts val="0"/>
              </a:spcAft>
              <a:buClr>
                <a:srgbClr val="88899A"/>
              </a:buClr>
              <a:buSzPts val="1200"/>
              <a:buNone/>
              <a:defRPr sz="3200">
                <a:solidFill>
                  <a:srgbClr val="88899A"/>
                </a:solidFill>
              </a:defRPr>
            </a:lvl7pPr>
            <a:lvl8pPr marL="9753722" lvl="7" indent="-609608" algn="l">
              <a:lnSpc>
                <a:spcPct val="90000"/>
              </a:lnSpc>
              <a:spcBef>
                <a:spcPts val="1067"/>
              </a:spcBef>
              <a:spcAft>
                <a:spcPts val="0"/>
              </a:spcAft>
              <a:buClr>
                <a:srgbClr val="88899A"/>
              </a:buClr>
              <a:buSzPts val="1200"/>
              <a:buNone/>
              <a:defRPr sz="3200">
                <a:solidFill>
                  <a:srgbClr val="88899A"/>
                </a:solidFill>
              </a:defRPr>
            </a:lvl8pPr>
            <a:lvl9pPr marL="10972937" lvl="8" indent="-609608" algn="l">
              <a:lnSpc>
                <a:spcPct val="90000"/>
              </a:lnSpc>
              <a:spcBef>
                <a:spcPts val="1067"/>
              </a:spcBef>
              <a:spcAft>
                <a:spcPts val="0"/>
              </a:spcAft>
              <a:buClr>
                <a:srgbClr val="88899A"/>
              </a:buClr>
              <a:buSzPts val="1200"/>
              <a:buNone/>
              <a:defRPr sz="3200">
                <a:solidFill>
                  <a:srgbClr val="88899A"/>
                </a:solidFill>
              </a:defRPr>
            </a:lvl9pPr>
          </a:lstStyle>
          <a:p>
            <a:endParaRPr/>
          </a:p>
        </p:txBody>
      </p:sp>
      <p:sp>
        <p:nvSpPr>
          <p:cNvPr id="58" name="Google Shape;58;p14"/>
          <p:cNvSpPr txBox="1">
            <a:spLocks noGrp="1"/>
          </p:cNvSpPr>
          <p:nvPr>
            <p:ph type="body" idx="3"/>
          </p:nvPr>
        </p:nvSpPr>
        <p:spPr>
          <a:xfrm>
            <a:off x="21544580" y="12338761"/>
            <a:ext cx="2424537" cy="373912"/>
          </a:xfrm>
          <a:prstGeom prst="rect">
            <a:avLst/>
          </a:prstGeom>
          <a:noFill/>
          <a:ln>
            <a:noFill/>
          </a:ln>
        </p:spPr>
        <p:txBody>
          <a:bodyPr spcFirstLastPara="1" wrap="square" lIns="68575" tIns="34275" rIns="68575" bIns="34275" anchor="t" anchorCtr="0">
            <a:noAutofit/>
          </a:bodyPr>
          <a:lstStyle>
            <a:lvl1pPr marL="1219215" lvl="0" indent="-609608" algn="r">
              <a:lnSpc>
                <a:spcPct val="100000"/>
              </a:lnSpc>
              <a:spcBef>
                <a:spcPts val="2133"/>
              </a:spcBef>
              <a:spcAft>
                <a:spcPts val="0"/>
              </a:spcAft>
              <a:buClr>
                <a:schemeClr val="lt1"/>
              </a:buClr>
              <a:buSzPts val="900"/>
              <a:buNone/>
              <a:defRPr sz="2400">
                <a:solidFill>
                  <a:schemeClr val="lt1"/>
                </a:solidFill>
              </a:defRPr>
            </a:lvl1pPr>
            <a:lvl2pPr marL="2438430" lvl="1" indent="-609608" algn="l">
              <a:lnSpc>
                <a:spcPct val="100000"/>
              </a:lnSpc>
              <a:spcBef>
                <a:spcPts val="1067"/>
              </a:spcBef>
              <a:spcAft>
                <a:spcPts val="0"/>
              </a:spcAft>
              <a:buClr>
                <a:srgbClr val="88899A"/>
              </a:buClr>
              <a:buSzPts val="1500"/>
              <a:buNone/>
              <a:defRPr sz="4000">
                <a:solidFill>
                  <a:srgbClr val="88899A"/>
                </a:solidFill>
              </a:defRPr>
            </a:lvl2pPr>
            <a:lvl3pPr marL="3657646" lvl="2" indent="-609608" algn="l">
              <a:lnSpc>
                <a:spcPct val="100000"/>
              </a:lnSpc>
              <a:spcBef>
                <a:spcPts val="1067"/>
              </a:spcBef>
              <a:spcAft>
                <a:spcPts val="0"/>
              </a:spcAft>
              <a:buClr>
                <a:srgbClr val="88899A"/>
              </a:buClr>
              <a:buSzPts val="1400"/>
              <a:buNone/>
              <a:defRPr sz="3733">
                <a:solidFill>
                  <a:srgbClr val="88899A"/>
                </a:solidFill>
              </a:defRPr>
            </a:lvl3pPr>
            <a:lvl4pPr marL="4876861" lvl="3" indent="-609608" algn="l">
              <a:lnSpc>
                <a:spcPct val="100000"/>
              </a:lnSpc>
              <a:spcBef>
                <a:spcPts val="1067"/>
              </a:spcBef>
              <a:spcAft>
                <a:spcPts val="0"/>
              </a:spcAft>
              <a:buClr>
                <a:srgbClr val="88899A"/>
              </a:buClr>
              <a:buSzPts val="1200"/>
              <a:buNone/>
              <a:defRPr sz="3200">
                <a:solidFill>
                  <a:srgbClr val="88899A"/>
                </a:solidFill>
              </a:defRPr>
            </a:lvl4pPr>
            <a:lvl5pPr marL="6096076" lvl="4" indent="-609608" algn="l">
              <a:lnSpc>
                <a:spcPct val="100000"/>
              </a:lnSpc>
              <a:spcBef>
                <a:spcPts val="1067"/>
              </a:spcBef>
              <a:spcAft>
                <a:spcPts val="0"/>
              </a:spcAft>
              <a:buClr>
                <a:srgbClr val="88899A"/>
              </a:buClr>
              <a:buSzPts val="1200"/>
              <a:buNone/>
              <a:defRPr sz="3200">
                <a:solidFill>
                  <a:srgbClr val="88899A"/>
                </a:solidFill>
              </a:defRPr>
            </a:lvl5pPr>
            <a:lvl6pPr marL="7315291" lvl="5" indent="-609608" algn="l">
              <a:lnSpc>
                <a:spcPct val="90000"/>
              </a:lnSpc>
              <a:spcBef>
                <a:spcPts val="1067"/>
              </a:spcBef>
              <a:spcAft>
                <a:spcPts val="0"/>
              </a:spcAft>
              <a:buClr>
                <a:srgbClr val="88899A"/>
              </a:buClr>
              <a:buSzPts val="1200"/>
              <a:buNone/>
              <a:defRPr sz="3200">
                <a:solidFill>
                  <a:srgbClr val="88899A"/>
                </a:solidFill>
              </a:defRPr>
            </a:lvl6pPr>
            <a:lvl7pPr marL="8534507" lvl="6" indent="-609608" algn="l">
              <a:lnSpc>
                <a:spcPct val="90000"/>
              </a:lnSpc>
              <a:spcBef>
                <a:spcPts val="1067"/>
              </a:spcBef>
              <a:spcAft>
                <a:spcPts val="0"/>
              </a:spcAft>
              <a:buClr>
                <a:srgbClr val="88899A"/>
              </a:buClr>
              <a:buSzPts val="1200"/>
              <a:buNone/>
              <a:defRPr sz="3200">
                <a:solidFill>
                  <a:srgbClr val="88899A"/>
                </a:solidFill>
              </a:defRPr>
            </a:lvl7pPr>
            <a:lvl8pPr marL="9753722" lvl="7" indent="-609608" algn="l">
              <a:lnSpc>
                <a:spcPct val="90000"/>
              </a:lnSpc>
              <a:spcBef>
                <a:spcPts val="1067"/>
              </a:spcBef>
              <a:spcAft>
                <a:spcPts val="0"/>
              </a:spcAft>
              <a:buClr>
                <a:srgbClr val="88899A"/>
              </a:buClr>
              <a:buSzPts val="1200"/>
              <a:buNone/>
              <a:defRPr sz="3200">
                <a:solidFill>
                  <a:srgbClr val="88899A"/>
                </a:solidFill>
              </a:defRPr>
            </a:lvl8pPr>
            <a:lvl9pPr marL="10972937" lvl="8" indent="-609608" algn="l">
              <a:lnSpc>
                <a:spcPct val="90000"/>
              </a:lnSpc>
              <a:spcBef>
                <a:spcPts val="1067"/>
              </a:spcBef>
              <a:spcAft>
                <a:spcPts val="0"/>
              </a:spcAft>
              <a:buClr>
                <a:srgbClr val="88899A"/>
              </a:buClr>
              <a:buSzPts val="1200"/>
              <a:buNone/>
              <a:defRPr sz="3200">
                <a:solidFill>
                  <a:srgbClr val="88899A"/>
                </a:solidFill>
              </a:defRPr>
            </a:lvl9pPr>
          </a:lstStyle>
          <a:p>
            <a:endParaRPr/>
          </a:p>
        </p:txBody>
      </p:sp>
      <p:pic>
        <p:nvPicPr>
          <p:cNvPr id="59" name="Google Shape;59;p14"/>
          <p:cNvPicPr preferRelativeResize="0"/>
          <p:nvPr/>
        </p:nvPicPr>
        <p:blipFill rotWithShape="1">
          <a:blip r:embed="rId3">
            <a:alphaModFix/>
          </a:blip>
          <a:srcRect/>
          <a:stretch/>
        </p:blipFill>
        <p:spPr>
          <a:xfrm>
            <a:off x="2057668" y="1906973"/>
            <a:ext cx="5582231" cy="845979"/>
          </a:xfrm>
          <a:prstGeom prst="rect">
            <a:avLst/>
          </a:prstGeom>
          <a:noFill/>
          <a:ln>
            <a:noFill/>
          </a:ln>
        </p:spPr>
      </p:pic>
      <p:sp>
        <p:nvSpPr>
          <p:cNvPr id="60" name="Google Shape;60;p14"/>
          <p:cNvSpPr txBox="1"/>
          <p:nvPr/>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spcBef>
                <a:spcPts val="0"/>
              </a:spcBef>
              <a:spcAft>
                <a:spcPts val="0"/>
              </a:spcAft>
              <a:buNone/>
            </a:pPr>
            <a:r>
              <a:rPr lang="en" sz="1600">
                <a:solidFill>
                  <a:schemeClr val="lt1"/>
                </a:solidFill>
              </a:rPr>
              <a:t>©LogicMonitor 2019</a:t>
            </a:r>
            <a:endParaRPr sz="2933"/>
          </a:p>
        </p:txBody>
      </p:sp>
      <p:sp>
        <p:nvSpPr>
          <p:cNvPr id="61" name="Google Shape;61;p14"/>
          <p:cNvSpPr txBox="1">
            <a:spLocks noGrp="1"/>
          </p:cNvSpPr>
          <p:nvPr>
            <p:ph type="body" idx="4"/>
          </p:nvPr>
        </p:nvSpPr>
        <p:spPr>
          <a:xfrm>
            <a:off x="1853092" y="11386039"/>
            <a:ext cx="11534280" cy="478173"/>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lt1"/>
              </a:buClr>
              <a:buSzPts val="1200"/>
              <a:buNone/>
              <a:defRPr sz="3200">
                <a:solidFill>
                  <a:schemeClr val="lt1"/>
                </a:solidFill>
              </a:defRPr>
            </a:lvl1pPr>
            <a:lvl2pPr marL="2438430" lvl="1" indent="-609608" algn="l">
              <a:lnSpc>
                <a:spcPct val="100000"/>
              </a:lnSpc>
              <a:spcBef>
                <a:spcPts val="1067"/>
              </a:spcBef>
              <a:spcAft>
                <a:spcPts val="0"/>
              </a:spcAft>
              <a:buClr>
                <a:srgbClr val="88899A"/>
              </a:buClr>
              <a:buSzPts val="1500"/>
              <a:buNone/>
              <a:defRPr sz="4000">
                <a:solidFill>
                  <a:srgbClr val="88899A"/>
                </a:solidFill>
              </a:defRPr>
            </a:lvl2pPr>
            <a:lvl3pPr marL="3657646" lvl="2" indent="-609608" algn="l">
              <a:lnSpc>
                <a:spcPct val="100000"/>
              </a:lnSpc>
              <a:spcBef>
                <a:spcPts val="1067"/>
              </a:spcBef>
              <a:spcAft>
                <a:spcPts val="0"/>
              </a:spcAft>
              <a:buClr>
                <a:srgbClr val="88899A"/>
              </a:buClr>
              <a:buSzPts val="1400"/>
              <a:buNone/>
              <a:defRPr sz="3733">
                <a:solidFill>
                  <a:srgbClr val="88899A"/>
                </a:solidFill>
              </a:defRPr>
            </a:lvl3pPr>
            <a:lvl4pPr marL="4876861" lvl="3" indent="-609608" algn="l">
              <a:lnSpc>
                <a:spcPct val="100000"/>
              </a:lnSpc>
              <a:spcBef>
                <a:spcPts val="1067"/>
              </a:spcBef>
              <a:spcAft>
                <a:spcPts val="0"/>
              </a:spcAft>
              <a:buClr>
                <a:srgbClr val="88899A"/>
              </a:buClr>
              <a:buSzPts val="1200"/>
              <a:buNone/>
              <a:defRPr sz="3200">
                <a:solidFill>
                  <a:srgbClr val="88899A"/>
                </a:solidFill>
              </a:defRPr>
            </a:lvl4pPr>
            <a:lvl5pPr marL="6096076" lvl="4" indent="-609608" algn="l">
              <a:lnSpc>
                <a:spcPct val="100000"/>
              </a:lnSpc>
              <a:spcBef>
                <a:spcPts val="1067"/>
              </a:spcBef>
              <a:spcAft>
                <a:spcPts val="0"/>
              </a:spcAft>
              <a:buClr>
                <a:srgbClr val="88899A"/>
              </a:buClr>
              <a:buSzPts val="1200"/>
              <a:buNone/>
              <a:defRPr sz="3200">
                <a:solidFill>
                  <a:srgbClr val="88899A"/>
                </a:solidFill>
              </a:defRPr>
            </a:lvl5pPr>
            <a:lvl6pPr marL="7315291" lvl="5" indent="-609608" algn="l">
              <a:lnSpc>
                <a:spcPct val="90000"/>
              </a:lnSpc>
              <a:spcBef>
                <a:spcPts val="1067"/>
              </a:spcBef>
              <a:spcAft>
                <a:spcPts val="0"/>
              </a:spcAft>
              <a:buClr>
                <a:srgbClr val="88899A"/>
              </a:buClr>
              <a:buSzPts val="1200"/>
              <a:buNone/>
              <a:defRPr sz="3200">
                <a:solidFill>
                  <a:srgbClr val="88899A"/>
                </a:solidFill>
              </a:defRPr>
            </a:lvl6pPr>
            <a:lvl7pPr marL="8534507" lvl="6" indent="-609608" algn="l">
              <a:lnSpc>
                <a:spcPct val="90000"/>
              </a:lnSpc>
              <a:spcBef>
                <a:spcPts val="1067"/>
              </a:spcBef>
              <a:spcAft>
                <a:spcPts val="0"/>
              </a:spcAft>
              <a:buClr>
                <a:srgbClr val="88899A"/>
              </a:buClr>
              <a:buSzPts val="1200"/>
              <a:buNone/>
              <a:defRPr sz="3200">
                <a:solidFill>
                  <a:srgbClr val="88899A"/>
                </a:solidFill>
              </a:defRPr>
            </a:lvl7pPr>
            <a:lvl8pPr marL="9753722" lvl="7" indent="-609608" algn="l">
              <a:lnSpc>
                <a:spcPct val="90000"/>
              </a:lnSpc>
              <a:spcBef>
                <a:spcPts val="1067"/>
              </a:spcBef>
              <a:spcAft>
                <a:spcPts val="0"/>
              </a:spcAft>
              <a:buClr>
                <a:srgbClr val="88899A"/>
              </a:buClr>
              <a:buSzPts val="1200"/>
              <a:buNone/>
              <a:defRPr sz="3200">
                <a:solidFill>
                  <a:srgbClr val="88899A"/>
                </a:solidFill>
              </a:defRPr>
            </a:lvl8pPr>
            <a:lvl9pPr marL="10972937" lvl="8" indent="-609608" algn="l">
              <a:lnSpc>
                <a:spcPct val="90000"/>
              </a:lnSpc>
              <a:spcBef>
                <a:spcPts val="1067"/>
              </a:spcBef>
              <a:spcAft>
                <a:spcPts val="0"/>
              </a:spcAft>
              <a:buClr>
                <a:srgbClr val="88899A"/>
              </a:buClr>
              <a:buSzPts val="1200"/>
              <a:buNone/>
              <a:defRPr sz="3200">
                <a:solidFill>
                  <a:srgbClr val="88899A"/>
                </a:solidFill>
              </a:defRPr>
            </a:lvl9pPr>
          </a:lstStyle>
          <a:p>
            <a:endParaRPr/>
          </a:p>
        </p:txBody>
      </p:sp>
    </p:spTree>
  </p:cSld>
  <p:clrMapOvr>
    <a:masterClrMapping/>
  </p:clrMapOvr>
  <p:extLst>
    <p:ext uri="{DCECCB84-F9BA-43D5-87BE-67443E8EF086}">
      <p15:sldGuideLst xmlns:p15="http://schemas.microsoft.com/office/powerpoint/2012/main">
        <p15:guide id="1" orient="horz" pos="81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1"/>
          <p:cNvSpPr txBox="1">
            <a:spLocks noGrp="1"/>
          </p:cNvSpPr>
          <p:nvPr>
            <p:ph type="body" idx="1"/>
          </p:nvPr>
        </p:nvSpPr>
        <p:spPr>
          <a:xfrm>
            <a:off x="2057668" y="4191001"/>
            <a:ext cx="20271839" cy="7620003"/>
          </a:xfrm>
          <a:prstGeom prst="rect">
            <a:avLst/>
          </a:prstGeom>
          <a:noFill/>
          <a:ln>
            <a:noFill/>
          </a:ln>
        </p:spPr>
        <p:txBody>
          <a:bodyPr spcFirstLastPara="1" wrap="square" lIns="68575" tIns="34275" rIns="68575" bIns="34275" anchor="t" anchorCtr="0">
            <a:noAutofit/>
          </a:bodyPr>
          <a:lstStyle>
            <a:lvl1pPr marL="1219215" lvl="0" indent="-846677" algn="l">
              <a:lnSpc>
                <a:spcPct val="100000"/>
              </a:lnSpc>
              <a:spcBef>
                <a:spcPts val="2133"/>
              </a:spcBef>
              <a:spcAft>
                <a:spcPts val="0"/>
              </a:spcAft>
              <a:buClr>
                <a:schemeClr val="dk2"/>
              </a:buClr>
              <a:buSzPts val="1400"/>
              <a:buChar char="•"/>
              <a:defRPr/>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102" name="Google Shape;102;p21"/>
          <p:cNvSpPr txBox="1">
            <a:spLocks noGrp="1"/>
          </p:cNvSpPr>
          <p:nvPr>
            <p:ph type="title"/>
          </p:nvPr>
        </p:nvSpPr>
        <p:spPr>
          <a:xfrm>
            <a:off x="2057671" y="1905000"/>
            <a:ext cx="20271839" cy="16764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chemeClr val="dk2"/>
              </a:buClr>
              <a:buSzPts val="3300"/>
              <a:buFont typeface="Sof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body" idx="2"/>
          </p:nvPr>
        </p:nvSpPr>
        <p:spPr>
          <a:xfrm>
            <a:off x="426776" y="487678"/>
            <a:ext cx="8595844" cy="427989"/>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dk2"/>
              </a:buClr>
              <a:buSzPts val="900"/>
              <a:buNone/>
              <a:defRPr sz="2400"/>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104" name="Google Shape;104;p21"/>
          <p:cNvSpPr txBox="1"/>
          <p:nvPr/>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lnSpc>
                <a:spcPct val="100000"/>
              </a:lnSpc>
              <a:spcBef>
                <a:spcPts val="0"/>
              </a:spcBef>
              <a:spcAft>
                <a:spcPts val="0"/>
              </a:spcAft>
              <a:buNone/>
            </a:pPr>
            <a:r>
              <a:rPr lang="en" sz="1600">
                <a:solidFill>
                  <a:schemeClr val="dk2"/>
                </a:solidFill>
              </a:rPr>
              <a:t>©LogicMonitor 2019</a:t>
            </a:r>
            <a:endParaRPr sz="1600">
              <a:solidFill>
                <a:schemeClr val="dk2"/>
              </a:solidFill>
            </a:endParaRPr>
          </a:p>
        </p:txBody>
      </p:sp>
      <p:pic>
        <p:nvPicPr>
          <p:cNvPr id="105" name="Google Shape;105;p21"/>
          <p:cNvPicPr preferRelativeResize="0"/>
          <p:nvPr/>
        </p:nvPicPr>
        <p:blipFill rotWithShape="1">
          <a:blip r:embed="rId2">
            <a:alphaModFix/>
          </a:blip>
          <a:srcRect/>
          <a:stretch/>
        </p:blipFill>
        <p:spPr>
          <a:xfrm>
            <a:off x="23150393" y="12526704"/>
            <a:ext cx="627100" cy="579696"/>
          </a:xfrm>
          <a:prstGeom prst="rect">
            <a:avLst/>
          </a:prstGeom>
          <a:noFill/>
          <a:ln>
            <a:noFill/>
          </a:ln>
        </p:spPr>
      </p:pic>
      <p:sp>
        <p:nvSpPr>
          <p:cNvPr id="106" name="Google Shape;106;p21"/>
          <p:cNvSpPr txBox="1">
            <a:spLocks noGrp="1"/>
          </p:cNvSpPr>
          <p:nvPr>
            <p:ph type="sldNum" idx="12"/>
          </p:nvPr>
        </p:nvSpPr>
        <p:spPr>
          <a:xfrm>
            <a:off x="23066941" y="12428403"/>
            <a:ext cx="794751" cy="730251"/>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867" b="1">
                <a:solidFill>
                  <a:schemeClr val="lt1"/>
                </a:solidFill>
                <a:latin typeface="Sofia"/>
                <a:ea typeface="Sofia"/>
                <a:cs typeface="Sofia"/>
                <a:sym typeface="Sofia"/>
              </a:defRPr>
            </a:lvl1pPr>
            <a:lvl2pPr marL="0" marR="0" lvl="1" indent="0" algn="ctr" rtl="0">
              <a:spcBef>
                <a:spcPts val="0"/>
              </a:spcBef>
              <a:buNone/>
              <a:defRPr sz="1867" b="1">
                <a:solidFill>
                  <a:schemeClr val="lt1"/>
                </a:solidFill>
                <a:latin typeface="Sofia"/>
                <a:ea typeface="Sofia"/>
                <a:cs typeface="Sofia"/>
                <a:sym typeface="Sofia"/>
              </a:defRPr>
            </a:lvl2pPr>
            <a:lvl3pPr marL="0" marR="0" lvl="2" indent="0" algn="ctr" rtl="0">
              <a:spcBef>
                <a:spcPts val="0"/>
              </a:spcBef>
              <a:buNone/>
              <a:defRPr sz="1867" b="1">
                <a:solidFill>
                  <a:schemeClr val="lt1"/>
                </a:solidFill>
                <a:latin typeface="Sofia"/>
                <a:ea typeface="Sofia"/>
                <a:cs typeface="Sofia"/>
                <a:sym typeface="Sofia"/>
              </a:defRPr>
            </a:lvl3pPr>
            <a:lvl4pPr marL="0" marR="0" lvl="3" indent="0" algn="ctr" rtl="0">
              <a:spcBef>
                <a:spcPts val="0"/>
              </a:spcBef>
              <a:buNone/>
              <a:defRPr sz="1867" b="1">
                <a:solidFill>
                  <a:schemeClr val="lt1"/>
                </a:solidFill>
                <a:latin typeface="Sofia"/>
                <a:ea typeface="Sofia"/>
                <a:cs typeface="Sofia"/>
                <a:sym typeface="Sofia"/>
              </a:defRPr>
            </a:lvl4pPr>
            <a:lvl5pPr marL="0" marR="0" lvl="4" indent="0" algn="ctr" rtl="0">
              <a:spcBef>
                <a:spcPts val="0"/>
              </a:spcBef>
              <a:buNone/>
              <a:defRPr sz="1867" b="1">
                <a:solidFill>
                  <a:schemeClr val="lt1"/>
                </a:solidFill>
                <a:latin typeface="Sofia"/>
                <a:ea typeface="Sofia"/>
                <a:cs typeface="Sofia"/>
                <a:sym typeface="Sofia"/>
              </a:defRPr>
            </a:lvl5pPr>
            <a:lvl6pPr marL="0" marR="0" lvl="5" indent="0" algn="ctr" rtl="0">
              <a:spcBef>
                <a:spcPts val="0"/>
              </a:spcBef>
              <a:buNone/>
              <a:defRPr sz="1867" b="1">
                <a:solidFill>
                  <a:schemeClr val="lt1"/>
                </a:solidFill>
                <a:latin typeface="Sofia"/>
                <a:ea typeface="Sofia"/>
                <a:cs typeface="Sofia"/>
                <a:sym typeface="Sofia"/>
              </a:defRPr>
            </a:lvl6pPr>
            <a:lvl7pPr marL="0" marR="0" lvl="6" indent="0" algn="ctr" rtl="0">
              <a:spcBef>
                <a:spcPts val="0"/>
              </a:spcBef>
              <a:buNone/>
              <a:defRPr sz="1867" b="1">
                <a:solidFill>
                  <a:schemeClr val="lt1"/>
                </a:solidFill>
                <a:latin typeface="Sofia"/>
                <a:ea typeface="Sofia"/>
                <a:cs typeface="Sofia"/>
                <a:sym typeface="Sofia"/>
              </a:defRPr>
            </a:lvl7pPr>
            <a:lvl8pPr marL="0" marR="0" lvl="7" indent="0" algn="ctr" rtl="0">
              <a:spcBef>
                <a:spcPts val="0"/>
              </a:spcBef>
              <a:buNone/>
              <a:defRPr sz="1867" b="1">
                <a:solidFill>
                  <a:schemeClr val="lt1"/>
                </a:solidFill>
                <a:latin typeface="Sofia"/>
                <a:ea typeface="Sofia"/>
                <a:cs typeface="Sofia"/>
                <a:sym typeface="Sofia"/>
              </a:defRPr>
            </a:lvl8pPr>
            <a:lvl9pPr marL="0" marR="0" lvl="8" indent="0" algn="ctr" rtl="0">
              <a:spcBef>
                <a:spcPts val="0"/>
              </a:spcBef>
              <a:buNone/>
              <a:defRPr sz="1867" b="1">
                <a:solidFill>
                  <a:schemeClr val="lt1"/>
                </a:solidFill>
                <a:latin typeface="Sofia"/>
                <a:ea typeface="Sofia"/>
                <a:cs typeface="Sofia"/>
                <a:sym typeface="Sofia"/>
              </a:defRPr>
            </a:lvl9pPr>
          </a:lstStyle>
          <a:p>
            <a:fld id="{00000000-1234-1234-1234-123412341234}" type="slidenum">
              <a:rPr lang="en" smtClean="0"/>
              <a:pPr/>
              <a:t>‹#›</a:t>
            </a:fld>
            <a:endParaRPr lang="en"/>
          </a:p>
        </p:txBody>
      </p:sp>
    </p:spTree>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2057671" y="4219911"/>
            <a:ext cx="20271839" cy="2180301"/>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3300"/>
              <a:buFont typeface="Sofia"/>
              <a:buNone/>
              <a:defRPr sz="8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0" name="Google Shape;220;p35"/>
          <p:cNvSpPr txBox="1">
            <a:spLocks noGrp="1"/>
          </p:cNvSpPr>
          <p:nvPr>
            <p:ph type="body" idx="1"/>
          </p:nvPr>
        </p:nvSpPr>
        <p:spPr>
          <a:xfrm>
            <a:off x="426776" y="487678"/>
            <a:ext cx="8595844" cy="427989"/>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dk2"/>
              </a:buClr>
              <a:buSzPts val="900"/>
              <a:buNone/>
              <a:defRPr sz="2400"/>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21" name="Google Shape;221;p35"/>
          <p:cNvSpPr txBox="1">
            <a:spLocks noGrp="1"/>
          </p:cNvSpPr>
          <p:nvPr>
            <p:ph type="body" idx="2"/>
          </p:nvPr>
        </p:nvSpPr>
        <p:spPr>
          <a:xfrm>
            <a:off x="7333296" y="6782924"/>
            <a:ext cx="9720583" cy="2704611"/>
          </a:xfrm>
          <a:prstGeom prst="rect">
            <a:avLst/>
          </a:prstGeom>
          <a:noFill/>
          <a:ln>
            <a:noFill/>
          </a:ln>
        </p:spPr>
        <p:txBody>
          <a:bodyPr spcFirstLastPara="1" wrap="square" lIns="68575" tIns="34275" rIns="68575" bIns="34275" anchor="t" anchorCtr="0">
            <a:noAutofit/>
          </a:bodyPr>
          <a:lstStyle>
            <a:lvl1pPr marL="1219215" lvl="0" indent="-609608" algn="ctr">
              <a:lnSpc>
                <a:spcPct val="100000"/>
              </a:lnSpc>
              <a:spcBef>
                <a:spcPts val="2133"/>
              </a:spcBef>
              <a:spcAft>
                <a:spcPts val="0"/>
              </a:spcAft>
              <a:buClr>
                <a:schemeClr val="dk2"/>
              </a:buClr>
              <a:buSzPts val="1200"/>
              <a:buNone/>
              <a:defRPr sz="3200" b="0" i="0"/>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22" name="Google Shape;222;p35"/>
          <p:cNvSpPr txBox="1"/>
          <p:nvPr/>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lnSpc>
                <a:spcPct val="100000"/>
              </a:lnSpc>
              <a:spcBef>
                <a:spcPts val="0"/>
              </a:spcBef>
              <a:spcAft>
                <a:spcPts val="0"/>
              </a:spcAft>
              <a:buNone/>
            </a:pPr>
            <a:r>
              <a:rPr lang="en" sz="1600">
                <a:solidFill>
                  <a:schemeClr val="dk2"/>
                </a:solidFill>
              </a:rPr>
              <a:t>©LogicMonitor 2019</a:t>
            </a:r>
            <a:endParaRPr sz="1600">
              <a:solidFill>
                <a:schemeClr val="dk2"/>
              </a:solidFill>
            </a:endParaRPr>
          </a:p>
        </p:txBody>
      </p:sp>
      <p:pic>
        <p:nvPicPr>
          <p:cNvPr id="223" name="Google Shape;223;p35"/>
          <p:cNvPicPr preferRelativeResize="0"/>
          <p:nvPr/>
        </p:nvPicPr>
        <p:blipFill rotWithShape="1">
          <a:blip r:embed="rId2">
            <a:alphaModFix/>
          </a:blip>
          <a:srcRect/>
          <a:stretch/>
        </p:blipFill>
        <p:spPr>
          <a:xfrm>
            <a:off x="23150393" y="12526704"/>
            <a:ext cx="627100" cy="579696"/>
          </a:xfrm>
          <a:prstGeom prst="rect">
            <a:avLst/>
          </a:prstGeom>
          <a:noFill/>
          <a:ln>
            <a:noFill/>
          </a:ln>
        </p:spPr>
      </p:pic>
      <p:sp>
        <p:nvSpPr>
          <p:cNvPr id="224" name="Google Shape;224;p35"/>
          <p:cNvSpPr txBox="1">
            <a:spLocks noGrp="1"/>
          </p:cNvSpPr>
          <p:nvPr>
            <p:ph type="sldNum" idx="12"/>
          </p:nvPr>
        </p:nvSpPr>
        <p:spPr>
          <a:xfrm>
            <a:off x="23066941" y="12428403"/>
            <a:ext cx="794751" cy="730251"/>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1">
                <a:solidFill>
                  <a:srgbClr val="FFFFFF"/>
                </a:solidFill>
              </a:defRPr>
            </a:lvl1pPr>
            <a:lvl2pPr marL="0" marR="0" lvl="1" indent="0" algn="ctr" rtl="0">
              <a:spcBef>
                <a:spcPts val="0"/>
              </a:spcBef>
              <a:buNone/>
              <a:defRPr sz="2400" b="1">
                <a:solidFill>
                  <a:srgbClr val="FFFFFF"/>
                </a:solidFill>
              </a:defRPr>
            </a:lvl2pPr>
            <a:lvl3pPr marL="0" marR="0" lvl="2" indent="0" algn="ctr" rtl="0">
              <a:spcBef>
                <a:spcPts val="0"/>
              </a:spcBef>
              <a:buNone/>
              <a:defRPr sz="2400" b="1">
                <a:solidFill>
                  <a:srgbClr val="FFFFFF"/>
                </a:solidFill>
              </a:defRPr>
            </a:lvl3pPr>
            <a:lvl4pPr marL="0" marR="0" lvl="3" indent="0" algn="ctr" rtl="0">
              <a:spcBef>
                <a:spcPts val="0"/>
              </a:spcBef>
              <a:buNone/>
              <a:defRPr sz="2400" b="1">
                <a:solidFill>
                  <a:srgbClr val="FFFFFF"/>
                </a:solidFill>
              </a:defRPr>
            </a:lvl4pPr>
            <a:lvl5pPr marL="0" marR="0" lvl="4" indent="0" algn="ctr" rtl="0">
              <a:spcBef>
                <a:spcPts val="0"/>
              </a:spcBef>
              <a:buNone/>
              <a:defRPr sz="2400" b="1">
                <a:solidFill>
                  <a:srgbClr val="FFFFFF"/>
                </a:solidFill>
              </a:defRPr>
            </a:lvl5pPr>
            <a:lvl6pPr marL="0" marR="0" lvl="5" indent="0" algn="ctr" rtl="0">
              <a:spcBef>
                <a:spcPts val="0"/>
              </a:spcBef>
              <a:buNone/>
              <a:defRPr sz="2400" b="1">
                <a:solidFill>
                  <a:srgbClr val="FFFFFF"/>
                </a:solidFill>
              </a:defRPr>
            </a:lvl6pPr>
            <a:lvl7pPr marL="0" marR="0" lvl="6" indent="0" algn="ctr" rtl="0">
              <a:spcBef>
                <a:spcPts val="0"/>
              </a:spcBef>
              <a:buNone/>
              <a:defRPr sz="2400" b="1">
                <a:solidFill>
                  <a:srgbClr val="FFFFFF"/>
                </a:solidFill>
              </a:defRPr>
            </a:lvl7pPr>
            <a:lvl8pPr marL="0" marR="0" lvl="7" indent="0" algn="ctr" rtl="0">
              <a:spcBef>
                <a:spcPts val="0"/>
              </a:spcBef>
              <a:buNone/>
              <a:defRPr sz="2400" b="1">
                <a:solidFill>
                  <a:srgbClr val="FFFFFF"/>
                </a:solidFill>
              </a:defRPr>
            </a:lvl8pPr>
            <a:lvl9pPr marL="0" marR="0" lvl="8" indent="0" algn="ctr" rtl="0">
              <a:spcBef>
                <a:spcPts val="0"/>
              </a:spcBef>
              <a:buNone/>
              <a:defRPr sz="2400" b="1">
                <a:solidFill>
                  <a:srgbClr val="FFFFFF"/>
                </a:solidFill>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0"/>
        <p:cNvGrpSpPr/>
        <p:nvPr/>
      </p:nvGrpSpPr>
      <p:grpSpPr>
        <a:xfrm>
          <a:off x="0" y="0"/>
          <a:ext cx="0" cy="0"/>
          <a:chOff x="0" y="0"/>
          <a:chExt cx="0" cy="0"/>
        </a:xfrm>
      </p:grpSpPr>
      <p:sp>
        <p:nvSpPr>
          <p:cNvPr id="271" name="Google Shape;271;p42"/>
          <p:cNvSpPr txBox="1">
            <a:spLocks noGrp="1"/>
          </p:cNvSpPr>
          <p:nvPr>
            <p:ph type="body" idx="1"/>
          </p:nvPr>
        </p:nvSpPr>
        <p:spPr>
          <a:xfrm>
            <a:off x="2057672" y="4191000"/>
            <a:ext cx="9424627" cy="7620000"/>
          </a:xfrm>
          <a:prstGeom prst="rect">
            <a:avLst/>
          </a:prstGeom>
          <a:noFill/>
          <a:ln>
            <a:noFill/>
          </a:ln>
        </p:spPr>
        <p:txBody>
          <a:bodyPr spcFirstLastPara="1" wrap="square" lIns="68575" tIns="34275" rIns="68575" bIns="34275" anchor="t" anchorCtr="0">
            <a:noAutofit/>
          </a:bodyPr>
          <a:lstStyle>
            <a:lvl1pPr marL="1219215" lvl="0" indent="-846677" algn="l">
              <a:lnSpc>
                <a:spcPct val="100000"/>
              </a:lnSpc>
              <a:spcBef>
                <a:spcPts val="2133"/>
              </a:spcBef>
              <a:spcAft>
                <a:spcPts val="0"/>
              </a:spcAft>
              <a:buClr>
                <a:schemeClr val="dk2"/>
              </a:buClr>
              <a:buSzPts val="1400"/>
              <a:buChar char="•"/>
              <a:defRPr/>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72" name="Google Shape;272;p42"/>
          <p:cNvSpPr txBox="1">
            <a:spLocks noGrp="1"/>
          </p:cNvSpPr>
          <p:nvPr>
            <p:ph type="title"/>
          </p:nvPr>
        </p:nvSpPr>
        <p:spPr>
          <a:xfrm>
            <a:off x="2057671" y="1905000"/>
            <a:ext cx="20271839" cy="16764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chemeClr val="dk2"/>
              </a:buClr>
              <a:buSzPts val="3300"/>
              <a:buFont typeface="Sof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3" name="Google Shape;273;p42"/>
          <p:cNvSpPr txBox="1">
            <a:spLocks noGrp="1"/>
          </p:cNvSpPr>
          <p:nvPr>
            <p:ph type="body" idx="2"/>
          </p:nvPr>
        </p:nvSpPr>
        <p:spPr>
          <a:xfrm>
            <a:off x="12904884" y="4191000"/>
            <a:ext cx="9424627" cy="7620000"/>
          </a:xfrm>
          <a:prstGeom prst="rect">
            <a:avLst/>
          </a:prstGeom>
          <a:noFill/>
          <a:ln>
            <a:noFill/>
          </a:ln>
        </p:spPr>
        <p:txBody>
          <a:bodyPr spcFirstLastPara="1" wrap="square" lIns="68575" tIns="34275" rIns="68575" bIns="34275" anchor="t" anchorCtr="0">
            <a:noAutofit/>
          </a:bodyPr>
          <a:lstStyle>
            <a:lvl1pPr marL="1219215" lvl="0" indent="-846677" algn="l">
              <a:lnSpc>
                <a:spcPct val="100000"/>
              </a:lnSpc>
              <a:spcBef>
                <a:spcPts val="2133"/>
              </a:spcBef>
              <a:spcAft>
                <a:spcPts val="0"/>
              </a:spcAft>
              <a:buClr>
                <a:schemeClr val="dk2"/>
              </a:buClr>
              <a:buSzPts val="1400"/>
              <a:buChar char="•"/>
              <a:defRPr/>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74" name="Google Shape;274;p42"/>
          <p:cNvSpPr txBox="1">
            <a:spLocks noGrp="1"/>
          </p:cNvSpPr>
          <p:nvPr>
            <p:ph type="body" idx="3"/>
          </p:nvPr>
        </p:nvSpPr>
        <p:spPr>
          <a:xfrm>
            <a:off x="426776" y="487678"/>
            <a:ext cx="8595844" cy="427989"/>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dk2"/>
              </a:buClr>
              <a:buSzPts val="900"/>
              <a:buNone/>
              <a:defRPr sz="2400"/>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75" name="Google Shape;275;p42"/>
          <p:cNvSpPr txBox="1"/>
          <p:nvPr/>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lnSpc>
                <a:spcPct val="100000"/>
              </a:lnSpc>
              <a:spcBef>
                <a:spcPts val="0"/>
              </a:spcBef>
              <a:spcAft>
                <a:spcPts val="0"/>
              </a:spcAft>
              <a:buNone/>
            </a:pPr>
            <a:r>
              <a:rPr lang="en" sz="1600">
                <a:solidFill>
                  <a:schemeClr val="dk2"/>
                </a:solidFill>
              </a:rPr>
              <a:t>©LogicMonitor 2019</a:t>
            </a:r>
            <a:endParaRPr sz="1600">
              <a:solidFill>
                <a:schemeClr val="dk2"/>
              </a:solidFill>
            </a:endParaRPr>
          </a:p>
        </p:txBody>
      </p:sp>
      <p:pic>
        <p:nvPicPr>
          <p:cNvPr id="276" name="Google Shape;276;p42"/>
          <p:cNvPicPr preferRelativeResize="0"/>
          <p:nvPr/>
        </p:nvPicPr>
        <p:blipFill rotWithShape="1">
          <a:blip r:embed="rId2">
            <a:alphaModFix/>
          </a:blip>
          <a:srcRect/>
          <a:stretch/>
        </p:blipFill>
        <p:spPr>
          <a:xfrm>
            <a:off x="23150393" y="12526704"/>
            <a:ext cx="627100" cy="579696"/>
          </a:xfrm>
          <a:prstGeom prst="rect">
            <a:avLst/>
          </a:prstGeom>
          <a:noFill/>
          <a:ln>
            <a:noFill/>
          </a:ln>
        </p:spPr>
      </p:pic>
      <p:sp>
        <p:nvSpPr>
          <p:cNvPr id="277" name="Google Shape;277;p42"/>
          <p:cNvSpPr txBox="1">
            <a:spLocks noGrp="1"/>
          </p:cNvSpPr>
          <p:nvPr>
            <p:ph type="sldNum" idx="12"/>
          </p:nvPr>
        </p:nvSpPr>
        <p:spPr>
          <a:xfrm>
            <a:off x="23066941" y="12428403"/>
            <a:ext cx="794751" cy="730251"/>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1">
                <a:solidFill>
                  <a:srgbClr val="FFFFFF"/>
                </a:solidFill>
              </a:defRPr>
            </a:lvl1pPr>
            <a:lvl2pPr marL="0" marR="0" lvl="1" indent="0" algn="ctr" rtl="0">
              <a:spcBef>
                <a:spcPts val="0"/>
              </a:spcBef>
              <a:buNone/>
              <a:defRPr sz="2400" b="1">
                <a:solidFill>
                  <a:srgbClr val="FFFFFF"/>
                </a:solidFill>
              </a:defRPr>
            </a:lvl2pPr>
            <a:lvl3pPr marL="0" marR="0" lvl="2" indent="0" algn="ctr" rtl="0">
              <a:spcBef>
                <a:spcPts val="0"/>
              </a:spcBef>
              <a:buNone/>
              <a:defRPr sz="2400" b="1">
                <a:solidFill>
                  <a:srgbClr val="FFFFFF"/>
                </a:solidFill>
              </a:defRPr>
            </a:lvl3pPr>
            <a:lvl4pPr marL="0" marR="0" lvl="3" indent="0" algn="ctr" rtl="0">
              <a:spcBef>
                <a:spcPts val="0"/>
              </a:spcBef>
              <a:buNone/>
              <a:defRPr sz="2400" b="1">
                <a:solidFill>
                  <a:srgbClr val="FFFFFF"/>
                </a:solidFill>
              </a:defRPr>
            </a:lvl4pPr>
            <a:lvl5pPr marL="0" marR="0" lvl="4" indent="0" algn="ctr" rtl="0">
              <a:spcBef>
                <a:spcPts val="0"/>
              </a:spcBef>
              <a:buNone/>
              <a:defRPr sz="2400" b="1">
                <a:solidFill>
                  <a:srgbClr val="FFFFFF"/>
                </a:solidFill>
              </a:defRPr>
            </a:lvl5pPr>
            <a:lvl6pPr marL="0" marR="0" lvl="5" indent="0" algn="ctr" rtl="0">
              <a:spcBef>
                <a:spcPts val="0"/>
              </a:spcBef>
              <a:buNone/>
              <a:defRPr sz="2400" b="1">
                <a:solidFill>
                  <a:srgbClr val="FFFFFF"/>
                </a:solidFill>
              </a:defRPr>
            </a:lvl6pPr>
            <a:lvl7pPr marL="0" marR="0" lvl="6" indent="0" algn="ctr" rtl="0">
              <a:spcBef>
                <a:spcPts val="0"/>
              </a:spcBef>
              <a:buNone/>
              <a:defRPr sz="2400" b="1">
                <a:solidFill>
                  <a:srgbClr val="FFFFFF"/>
                </a:solidFill>
              </a:defRPr>
            </a:lvl7pPr>
            <a:lvl8pPr marL="0" marR="0" lvl="7" indent="0" algn="ctr" rtl="0">
              <a:spcBef>
                <a:spcPts val="0"/>
              </a:spcBef>
              <a:buNone/>
              <a:defRPr sz="2400" b="1">
                <a:solidFill>
                  <a:srgbClr val="FFFFFF"/>
                </a:solidFill>
              </a:defRPr>
            </a:lvl8pPr>
            <a:lvl9pPr marL="0" marR="0" lvl="8" indent="0" algn="ctr" rtl="0">
              <a:spcBef>
                <a:spcPts val="0"/>
              </a:spcBef>
              <a:buNone/>
              <a:defRPr sz="2400" b="1">
                <a:solidFill>
                  <a:srgbClr val="FFFFFF"/>
                </a:solidFill>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8"/>
        <p:cNvGrpSpPr/>
        <p:nvPr/>
      </p:nvGrpSpPr>
      <p:grpSpPr>
        <a:xfrm>
          <a:off x="0" y="0"/>
          <a:ext cx="0" cy="0"/>
          <a:chOff x="0" y="0"/>
          <a:chExt cx="0" cy="0"/>
        </a:xfrm>
      </p:grpSpPr>
      <p:sp>
        <p:nvSpPr>
          <p:cNvPr id="279" name="Google Shape;279;p43"/>
          <p:cNvSpPr txBox="1">
            <a:spLocks noGrp="1"/>
          </p:cNvSpPr>
          <p:nvPr>
            <p:ph type="body" idx="1"/>
          </p:nvPr>
        </p:nvSpPr>
        <p:spPr>
          <a:xfrm>
            <a:off x="2057675" y="4570738"/>
            <a:ext cx="9424627" cy="437437"/>
          </a:xfrm>
          <a:prstGeom prst="rect">
            <a:avLst/>
          </a:prstGeom>
          <a:noFill/>
          <a:ln>
            <a:noFill/>
          </a:ln>
        </p:spPr>
        <p:txBody>
          <a:bodyPr spcFirstLastPara="1" wrap="square" lIns="68575" tIns="34275" rIns="68575" bIns="34275" anchor="ctr" anchorCtr="0">
            <a:noAutofit/>
          </a:bodyPr>
          <a:lstStyle>
            <a:lvl1pPr marL="1219215" lvl="0" indent="-609608" algn="l">
              <a:lnSpc>
                <a:spcPct val="100000"/>
              </a:lnSpc>
              <a:spcBef>
                <a:spcPts val="2133"/>
              </a:spcBef>
              <a:spcAft>
                <a:spcPts val="0"/>
              </a:spcAft>
              <a:buClr>
                <a:schemeClr val="dk2"/>
              </a:buClr>
              <a:buSzPts val="1800"/>
              <a:buNone/>
              <a:defRPr sz="4800" b="1"/>
            </a:lvl1pPr>
            <a:lvl2pPr marL="2438430" lvl="1" indent="-609608" algn="l">
              <a:lnSpc>
                <a:spcPct val="100000"/>
              </a:lnSpc>
              <a:spcBef>
                <a:spcPts val="1067"/>
              </a:spcBef>
              <a:spcAft>
                <a:spcPts val="0"/>
              </a:spcAft>
              <a:buClr>
                <a:schemeClr val="dk2"/>
              </a:buClr>
              <a:buSzPts val="1500"/>
              <a:buNone/>
              <a:defRPr sz="4000" b="1"/>
            </a:lvl2pPr>
            <a:lvl3pPr marL="3657646" lvl="2" indent="-609608" algn="l">
              <a:lnSpc>
                <a:spcPct val="100000"/>
              </a:lnSpc>
              <a:spcBef>
                <a:spcPts val="1067"/>
              </a:spcBef>
              <a:spcAft>
                <a:spcPts val="0"/>
              </a:spcAft>
              <a:buClr>
                <a:schemeClr val="dk2"/>
              </a:buClr>
              <a:buSzPts val="1400"/>
              <a:buNone/>
              <a:defRPr sz="3733" b="1"/>
            </a:lvl3pPr>
            <a:lvl4pPr marL="4876861" lvl="3" indent="-609608" algn="l">
              <a:lnSpc>
                <a:spcPct val="100000"/>
              </a:lnSpc>
              <a:spcBef>
                <a:spcPts val="1067"/>
              </a:spcBef>
              <a:spcAft>
                <a:spcPts val="0"/>
              </a:spcAft>
              <a:buClr>
                <a:schemeClr val="dk2"/>
              </a:buClr>
              <a:buSzPts val="1200"/>
              <a:buNone/>
              <a:defRPr sz="3200" b="1"/>
            </a:lvl4pPr>
            <a:lvl5pPr marL="6096076" lvl="4" indent="-609608" algn="l">
              <a:lnSpc>
                <a:spcPct val="100000"/>
              </a:lnSpc>
              <a:spcBef>
                <a:spcPts val="1067"/>
              </a:spcBef>
              <a:spcAft>
                <a:spcPts val="0"/>
              </a:spcAft>
              <a:buClr>
                <a:schemeClr val="dk2"/>
              </a:buClr>
              <a:buSzPts val="1200"/>
              <a:buNone/>
              <a:defRPr sz="3200" b="1"/>
            </a:lvl5pPr>
            <a:lvl6pPr marL="7315291" lvl="5" indent="-609608" algn="l">
              <a:lnSpc>
                <a:spcPct val="90000"/>
              </a:lnSpc>
              <a:spcBef>
                <a:spcPts val="1067"/>
              </a:spcBef>
              <a:spcAft>
                <a:spcPts val="0"/>
              </a:spcAft>
              <a:buClr>
                <a:schemeClr val="dk1"/>
              </a:buClr>
              <a:buSzPts val="1200"/>
              <a:buNone/>
              <a:defRPr sz="3200" b="1"/>
            </a:lvl6pPr>
            <a:lvl7pPr marL="8534507" lvl="6" indent="-609608" algn="l">
              <a:lnSpc>
                <a:spcPct val="90000"/>
              </a:lnSpc>
              <a:spcBef>
                <a:spcPts val="1067"/>
              </a:spcBef>
              <a:spcAft>
                <a:spcPts val="0"/>
              </a:spcAft>
              <a:buClr>
                <a:schemeClr val="dk1"/>
              </a:buClr>
              <a:buSzPts val="1200"/>
              <a:buNone/>
              <a:defRPr sz="3200" b="1"/>
            </a:lvl7pPr>
            <a:lvl8pPr marL="9753722" lvl="7" indent="-609608" algn="l">
              <a:lnSpc>
                <a:spcPct val="90000"/>
              </a:lnSpc>
              <a:spcBef>
                <a:spcPts val="1067"/>
              </a:spcBef>
              <a:spcAft>
                <a:spcPts val="0"/>
              </a:spcAft>
              <a:buClr>
                <a:schemeClr val="dk1"/>
              </a:buClr>
              <a:buSzPts val="1200"/>
              <a:buNone/>
              <a:defRPr sz="3200" b="1"/>
            </a:lvl8pPr>
            <a:lvl9pPr marL="10972937" lvl="8" indent="-609608" algn="l">
              <a:lnSpc>
                <a:spcPct val="90000"/>
              </a:lnSpc>
              <a:spcBef>
                <a:spcPts val="1067"/>
              </a:spcBef>
              <a:spcAft>
                <a:spcPts val="0"/>
              </a:spcAft>
              <a:buClr>
                <a:schemeClr val="dk1"/>
              </a:buClr>
              <a:buSzPts val="1200"/>
              <a:buNone/>
              <a:defRPr sz="3200" b="1"/>
            </a:lvl9pPr>
          </a:lstStyle>
          <a:p>
            <a:endParaRPr/>
          </a:p>
        </p:txBody>
      </p:sp>
      <p:sp>
        <p:nvSpPr>
          <p:cNvPr id="280" name="Google Shape;280;p43"/>
          <p:cNvSpPr txBox="1"/>
          <p:nvPr/>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lnSpc>
                <a:spcPct val="100000"/>
              </a:lnSpc>
              <a:spcBef>
                <a:spcPts val="0"/>
              </a:spcBef>
              <a:spcAft>
                <a:spcPts val="0"/>
              </a:spcAft>
              <a:buNone/>
            </a:pPr>
            <a:r>
              <a:rPr lang="en" sz="1600">
                <a:solidFill>
                  <a:schemeClr val="dk2"/>
                </a:solidFill>
              </a:rPr>
              <a:t>©LogicMonitor 2019</a:t>
            </a:r>
            <a:endParaRPr sz="1600">
              <a:solidFill>
                <a:schemeClr val="dk2"/>
              </a:solidFill>
            </a:endParaRPr>
          </a:p>
        </p:txBody>
      </p:sp>
      <p:pic>
        <p:nvPicPr>
          <p:cNvPr id="281" name="Google Shape;281;p43"/>
          <p:cNvPicPr preferRelativeResize="0"/>
          <p:nvPr/>
        </p:nvPicPr>
        <p:blipFill rotWithShape="1">
          <a:blip r:embed="rId2">
            <a:alphaModFix/>
          </a:blip>
          <a:srcRect/>
          <a:stretch/>
        </p:blipFill>
        <p:spPr>
          <a:xfrm>
            <a:off x="23150393" y="12526704"/>
            <a:ext cx="627100" cy="579696"/>
          </a:xfrm>
          <a:prstGeom prst="rect">
            <a:avLst/>
          </a:prstGeom>
          <a:noFill/>
          <a:ln>
            <a:noFill/>
          </a:ln>
        </p:spPr>
      </p:pic>
      <p:sp>
        <p:nvSpPr>
          <p:cNvPr id="282" name="Google Shape;282;p43"/>
          <p:cNvSpPr txBox="1">
            <a:spLocks noGrp="1"/>
          </p:cNvSpPr>
          <p:nvPr>
            <p:ph type="sldNum" idx="12"/>
          </p:nvPr>
        </p:nvSpPr>
        <p:spPr>
          <a:xfrm>
            <a:off x="23066941" y="12428403"/>
            <a:ext cx="794751" cy="730251"/>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1">
                <a:solidFill>
                  <a:srgbClr val="FFFFFF"/>
                </a:solidFill>
              </a:defRPr>
            </a:lvl1pPr>
            <a:lvl2pPr marL="0" marR="0" lvl="1" indent="0" algn="ctr" rtl="0">
              <a:spcBef>
                <a:spcPts val="0"/>
              </a:spcBef>
              <a:buNone/>
              <a:defRPr sz="2400" b="1">
                <a:solidFill>
                  <a:srgbClr val="FFFFFF"/>
                </a:solidFill>
              </a:defRPr>
            </a:lvl2pPr>
            <a:lvl3pPr marL="0" marR="0" lvl="2" indent="0" algn="ctr" rtl="0">
              <a:spcBef>
                <a:spcPts val="0"/>
              </a:spcBef>
              <a:buNone/>
              <a:defRPr sz="2400" b="1">
                <a:solidFill>
                  <a:srgbClr val="FFFFFF"/>
                </a:solidFill>
              </a:defRPr>
            </a:lvl3pPr>
            <a:lvl4pPr marL="0" marR="0" lvl="3" indent="0" algn="ctr" rtl="0">
              <a:spcBef>
                <a:spcPts val="0"/>
              </a:spcBef>
              <a:buNone/>
              <a:defRPr sz="2400" b="1">
                <a:solidFill>
                  <a:srgbClr val="FFFFFF"/>
                </a:solidFill>
              </a:defRPr>
            </a:lvl4pPr>
            <a:lvl5pPr marL="0" marR="0" lvl="4" indent="0" algn="ctr" rtl="0">
              <a:spcBef>
                <a:spcPts val="0"/>
              </a:spcBef>
              <a:buNone/>
              <a:defRPr sz="2400" b="1">
                <a:solidFill>
                  <a:srgbClr val="FFFFFF"/>
                </a:solidFill>
              </a:defRPr>
            </a:lvl5pPr>
            <a:lvl6pPr marL="0" marR="0" lvl="5" indent="0" algn="ctr" rtl="0">
              <a:spcBef>
                <a:spcPts val="0"/>
              </a:spcBef>
              <a:buNone/>
              <a:defRPr sz="2400" b="1">
                <a:solidFill>
                  <a:srgbClr val="FFFFFF"/>
                </a:solidFill>
              </a:defRPr>
            </a:lvl6pPr>
            <a:lvl7pPr marL="0" marR="0" lvl="6" indent="0" algn="ctr" rtl="0">
              <a:spcBef>
                <a:spcPts val="0"/>
              </a:spcBef>
              <a:buNone/>
              <a:defRPr sz="2400" b="1">
                <a:solidFill>
                  <a:srgbClr val="FFFFFF"/>
                </a:solidFill>
              </a:defRPr>
            </a:lvl7pPr>
            <a:lvl8pPr marL="0" marR="0" lvl="7" indent="0" algn="ctr" rtl="0">
              <a:spcBef>
                <a:spcPts val="0"/>
              </a:spcBef>
              <a:buNone/>
              <a:defRPr sz="2400" b="1">
                <a:solidFill>
                  <a:srgbClr val="FFFFFF"/>
                </a:solidFill>
              </a:defRPr>
            </a:lvl8pPr>
            <a:lvl9pPr marL="0" marR="0" lvl="8" indent="0" algn="ctr" rtl="0">
              <a:spcBef>
                <a:spcPts val="0"/>
              </a:spcBef>
              <a:buNone/>
              <a:defRPr sz="2400" b="1">
                <a:solidFill>
                  <a:srgbClr val="FFFFFF"/>
                </a:solidFill>
              </a:defRPr>
            </a:lvl9pPr>
          </a:lstStyle>
          <a:p>
            <a:fld id="{00000000-1234-1234-1234-123412341234}" type="slidenum">
              <a:rPr lang="en" smtClean="0"/>
              <a:pPr/>
              <a:t>‹#›</a:t>
            </a:fld>
            <a:endParaRPr lang="en"/>
          </a:p>
        </p:txBody>
      </p:sp>
      <p:sp>
        <p:nvSpPr>
          <p:cNvPr id="283" name="Google Shape;283;p43"/>
          <p:cNvSpPr txBox="1">
            <a:spLocks noGrp="1"/>
          </p:cNvSpPr>
          <p:nvPr>
            <p:ph type="body" idx="2"/>
          </p:nvPr>
        </p:nvSpPr>
        <p:spPr>
          <a:xfrm>
            <a:off x="2057672" y="5290648"/>
            <a:ext cx="9424627" cy="6520352"/>
          </a:xfrm>
          <a:prstGeom prst="rect">
            <a:avLst/>
          </a:prstGeom>
          <a:noFill/>
          <a:ln>
            <a:noFill/>
          </a:ln>
        </p:spPr>
        <p:txBody>
          <a:bodyPr spcFirstLastPara="1" wrap="square" lIns="68575" tIns="34275" rIns="68575" bIns="34275" anchor="t" anchorCtr="0">
            <a:noAutofit/>
          </a:bodyPr>
          <a:lstStyle>
            <a:lvl1pPr marL="1219215" lvl="0" indent="-846677" algn="l">
              <a:lnSpc>
                <a:spcPct val="100000"/>
              </a:lnSpc>
              <a:spcBef>
                <a:spcPts val="2133"/>
              </a:spcBef>
              <a:spcAft>
                <a:spcPts val="0"/>
              </a:spcAft>
              <a:buClr>
                <a:schemeClr val="dk2"/>
              </a:buClr>
              <a:buSzPts val="1400"/>
              <a:buChar char="•"/>
              <a:defRPr/>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84" name="Google Shape;284;p43"/>
          <p:cNvSpPr txBox="1">
            <a:spLocks noGrp="1"/>
          </p:cNvSpPr>
          <p:nvPr>
            <p:ph type="body" idx="3"/>
          </p:nvPr>
        </p:nvSpPr>
        <p:spPr>
          <a:xfrm>
            <a:off x="12874565" y="4570738"/>
            <a:ext cx="9424627" cy="437437"/>
          </a:xfrm>
          <a:prstGeom prst="rect">
            <a:avLst/>
          </a:prstGeom>
          <a:noFill/>
          <a:ln>
            <a:noFill/>
          </a:ln>
        </p:spPr>
        <p:txBody>
          <a:bodyPr spcFirstLastPara="1" wrap="square" lIns="68575" tIns="34275" rIns="68575" bIns="34275" anchor="ctr" anchorCtr="0">
            <a:noAutofit/>
          </a:bodyPr>
          <a:lstStyle>
            <a:lvl1pPr marL="1219215" lvl="0" indent="-609608" algn="l">
              <a:lnSpc>
                <a:spcPct val="100000"/>
              </a:lnSpc>
              <a:spcBef>
                <a:spcPts val="2133"/>
              </a:spcBef>
              <a:spcAft>
                <a:spcPts val="0"/>
              </a:spcAft>
              <a:buClr>
                <a:schemeClr val="dk2"/>
              </a:buClr>
              <a:buSzPts val="1800"/>
              <a:buNone/>
              <a:defRPr sz="4800" b="1"/>
            </a:lvl1pPr>
            <a:lvl2pPr marL="2438430" lvl="1" indent="-609608" algn="l">
              <a:lnSpc>
                <a:spcPct val="100000"/>
              </a:lnSpc>
              <a:spcBef>
                <a:spcPts val="1067"/>
              </a:spcBef>
              <a:spcAft>
                <a:spcPts val="0"/>
              </a:spcAft>
              <a:buClr>
                <a:schemeClr val="dk2"/>
              </a:buClr>
              <a:buSzPts val="1500"/>
              <a:buNone/>
              <a:defRPr sz="4000" b="1"/>
            </a:lvl2pPr>
            <a:lvl3pPr marL="3657646" lvl="2" indent="-609608" algn="l">
              <a:lnSpc>
                <a:spcPct val="100000"/>
              </a:lnSpc>
              <a:spcBef>
                <a:spcPts val="1067"/>
              </a:spcBef>
              <a:spcAft>
                <a:spcPts val="0"/>
              </a:spcAft>
              <a:buClr>
                <a:schemeClr val="dk2"/>
              </a:buClr>
              <a:buSzPts val="1400"/>
              <a:buNone/>
              <a:defRPr sz="3733" b="1"/>
            </a:lvl3pPr>
            <a:lvl4pPr marL="4876861" lvl="3" indent="-609608" algn="l">
              <a:lnSpc>
                <a:spcPct val="100000"/>
              </a:lnSpc>
              <a:spcBef>
                <a:spcPts val="1067"/>
              </a:spcBef>
              <a:spcAft>
                <a:spcPts val="0"/>
              </a:spcAft>
              <a:buClr>
                <a:schemeClr val="dk2"/>
              </a:buClr>
              <a:buSzPts val="1200"/>
              <a:buNone/>
              <a:defRPr sz="3200" b="1"/>
            </a:lvl4pPr>
            <a:lvl5pPr marL="6096076" lvl="4" indent="-609608" algn="l">
              <a:lnSpc>
                <a:spcPct val="100000"/>
              </a:lnSpc>
              <a:spcBef>
                <a:spcPts val="1067"/>
              </a:spcBef>
              <a:spcAft>
                <a:spcPts val="0"/>
              </a:spcAft>
              <a:buClr>
                <a:schemeClr val="dk2"/>
              </a:buClr>
              <a:buSzPts val="1200"/>
              <a:buNone/>
              <a:defRPr sz="3200" b="1"/>
            </a:lvl5pPr>
            <a:lvl6pPr marL="7315291" lvl="5" indent="-609608" algn="l">
              <a:lnSpc>
                <a:spcPct val="90000"/>
              </a:lnSpc>
              <a:spcBef>
                <a:spcPts val="1067"/>
              </a:spcBef>
              <a:spcAft>
                <a:spcPts val="0"/>
              </a:spcAft>
              <a:buClr>
                <a:schemeClr val="dk1"/>
              </a:buClr>
              <a:buSzPts val="1200"/>
              <a:buNone/>
              <a:defRPr sz="3200" b="1"/>
            </a:lvl6pPr>
            <a:lvl7pPr marL="8534507" lvl="6" indent="-609608" algn="l">
              <a:lnSpc>
                <a:spcPct val="90000"/>
              </a:lnSpc>
              <a:spcBef>
                <a:spcPts val="1067"/>
              </a:spcBef>
              <a:spcAft>
                <a:spcPts val="0"/>
              </a:spcAft>
              <a:buClr>
                <a:schemeClr val="dk1"/>
              </a:buClr>
              <a:buSzPts val="1200"/>
              <a:buNone/>
              <a:defRPr sz="3200" b="1"/>
            </a:lvl7pPr>
            <a:lvl8pPr marL="9753722" lvl="7" indent="-609608" algn="l">
              <a:lnSpc>
                <a:spcPct val="90000"/>
              </a:lnSpc>
              <a:spcBef>
                <a:spcPts val="1067"/>
              </a:spcBef>
              <a:spcAft>
                <a:spcPts val="0"/>
              </a:spcAft>
              <a:buClr>
                <a:schemeClr val="dk1"/>
              </a:buClr>
              <a:buSzPts val="1200"/>
              <a:buNone/>
              <a:defRPr sz="3200" b="1"/>
            </a:lvl8pPr>
            <a:lvl9pPr marL="10972937" lvl="8" indent="-609608" algn="l">
              <a:lnSpc>
                <a:spcPct val="90000"/>
              </a:lnSpc>
              <a:spcBef>
                <a:spcPts val="1067"/>
              </a:spcBef>
              <a:spcAft>
                <a:spcPts val="0"/>
              </a:spcAft>
              <a:buClr>
                <a:schemeClr val="dk1"/>
              </a:buClr>
              <a:buSzPts val="1200"/>
              <a:buNone/>
              <a:defRPr sz="3200" b="1"/>
            </a:lvl9pPr>
          </a:lstStyle>
          <a:p>
            <a:endParaRPr/>
          </a:p>
        </p:txBody>
      </p:sp>
      <p:sp>
        <p:nvSpPr>
          <p:cNvPr id="285" name="Google Shape;285;p43"/>
          <p:cNvSpPr txBox="1">
            <a:spLocks noGrp="1"/>
          </p:cNvSpPr>
          <p:nvPr>
            <p:ph type="body" idx="4"/>
          </p:nvPr>
        </p:nvSpPr>
        <p:spPr>
          <a:xfrm>
            <a:off x="12874565" y="5290648"/>
            <a:ext cx="9424627" cy="6520352"/>
          </a:xfrm>
          <a:prstGeom prst="rect">
            <a:avLst/>
          </a:prstGeom>
          <a:noFill/>
          <a:ln>
            <a:noFill/>
          </a:ln>
        </p:spPr>
        <p:txBody>
          <a:bodyPr spcFirstLastPara="1" wrap="square" lIns="68575" tIns="34275" rIns="68575" bIns="34275" anchor="t" anchorCtr="0">
            <a:noAutofit/>
          </a:bodyPr>
          <a:lstStyle>
            <a:lvl1pPr marL="1219215" lvl="0" indent="-846677" algn="l">
              <a:lnSpc>
                <a:spcPct val="100000"/>
              </a:lnSpc>
              <a:spcBef>
                <a:spcPts val="2133"/>
              </a:spcBef>
              <a:spcAft>
                <a:spcPts val="0"/>
              </a:spcAft>
              <a:buClr>
                <a:schemeClr val="dk2"/>
              </a:buClr>
              <a:buSzPts val="1400"/>
              <a:buChar char="•"/>
              <a:defRPr/>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86" name="Google Shape;286;p43"/>
          <p:cNvSpPr txBox="1">
            <a:spLocks noGrp="1"/>
          </p:cNvSpPr>
          <p:nvPr>
            <p:ph type="title"/>
          </p:nvPr>
        </p:nvSpPr>
        <p:spPr>
          <a:xfrm>
            <a:off x="2057671" y="1905000"/>
            <a:ext cx="20271839" cy="16764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chemeClr val="dk2"/>
              </a:buClr>
              <a:buSzPts val="3300"/>
              <a:buFont typeface="Sof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7" name="Google Shape;287;p43"/>
          <p:cNvSpPr txBox="1">
            <a:spLocks noGrp="1"/>
          </p:cNvSpPr>
          <p:nvPr>
            <p:ph type="body" idx="5"/>
          </p:nvPr>
        </p:nvSpPr>
        <p:spPr>
          <a:xfrm>
            <a:off x="426776" y="487678"/>
            <a:ext cx="8595844" cy="427989"/>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dk2"/>
              </a:buClr>
              <a:buSzPts val="900"/>
              <a:buNone/>
              <a:defRPr sz="2400"/>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2057671" y="1905000"/>
            <a:ext cx="20271839" cy="16764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chemeClr val="dk2"/>
              </a:buClr>
              <a:buSzPts val="3300"/>
              <a:buFont typeface="Sofi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0" name="Google Shape;290;p44"/>
          <p:cNvSpPr txBox="1">
            <a:spLocks noGrp="1"/>
          </p:cNvSpPr>
          <p:nvPr>
            <p:ph type="body" idx="1"/>
          </p:nvPr>
        </p:nvSpPr>
        <p:spPr>
          <a:xfrm>
            <a:off x="426776" y="487678"/>
            <a:ext cx="8595844" cy="427989"/>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dk2"/>
              </a:buClr>
              <a:buSzPts val="900"/>
              <a:buNone/>
              <a:defRPr sz="2400"/>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91" name="Google Shape;291;p44"/>
          <p:cNvSpPr txBox="1"/>
          <p:nvPr/>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lnSpc>
                <a:spcPct val="100000"/>
              </a:lnSpc>
              <a:spcBef>
                <a:spcPts val="0"/>
              </a:spcBef>
              <a:spcAft>
                <a:spcPts val="0"/>
              </a:spcAft>
              <a:buNone/>
            </a:pPr>
            <a:r>
              <a:rPr lang="en" sz="1600">
                <a:solidFill>
                  <a:schemeClr val="dk2"/>
                </a:solidFill>
              </a:rPr>
              <a:t>©LogicMonitor 2019</a:t>
            </a:r>
            <a:endParaRPr sz="1600">
              <a:solidFill>
                <a:schemeClr val="dk2"/>
              </a:solidFill>
            </a:endParaRPr>
          </a:p>
        </p:txBody>
      </p:sp>
      <p:pic>
        <p:nvPicPr>
          <p:cNvPr id="292" name="Google Shape;292;p44"/>
          <p:cNvPicPr preferRelativeResize="0"/>
          <p:nvPr/>
        </p:nvPicPr>
        <p:blipFill rotWithShape="1">
          <a:blip r:embed="rId2">
            <a:alphaModFix/>
          </a:blip>
          <a:srcRect/>
          <a:stretch/>
        </p:blipFill>
        <p:spPr>
          <a:xfrm>
            <a:off x="23150393" y="12526704"/>
            <a:ext cx="627100" cy="579696"/>
          </a:xfrm>
          <a:prstGeom prst="rect">
            <a:avLst/>
          </a:prstGeom>
          <a:noFill/>
          <a:ln>
            <a:noFill/>
          </a:ln>
        </p:spPr>
      </p:pic>
      <p:sp>
        <p:nvSpPr>
          <p:cNvPr id="293" name="Google Shape;293;p44"/>
          <p:cNvSpPr txBox="1">
            <a:spLocks noGrp="1"/>
          </p:cNvSpPr>
          <p:nvPr>
            <p:ph type="sldNum" idx="12"/>
          </p:nvPr>
        </p:nvSpPr>
        <p:spPr>
          <a:xfrm>
            <a:off x="23066941" y="12428403"/>
            <a:ext cx="794751" cy="730251"/>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1">
                <a:solidFill>
                  <a:srgbClr val="FFFFFF"/>
                </a:solidFill>
              </a:defRPr>
            </a:lvl1pPr>
            <a:lvl2pPr marL="0" marR="0" lvl="1" indent="0" algn="ctr" rtl="0">
              <a:spcBef>
                <a:spcPts val="0"/>
              </a:spcBef>
              <a:buNone/>
              <a:defRPr sz="2400" b="1">
                <a:solidFill>
                  <a:srgbClr val="FFFFFF"/>
                </a:solidFill>
              </a:defRPr>
            </a:lvl2pPr>
            <a:lvl3pPr marL="0" marR="0" lvl="2" indent="0" algn="ctr" rtl="0">
              <a:spcBef>
                <a:spcPts val="0"/>
              </a:spcBef>
              <a:buNone/>
              <a:defRPr sz="2400" b="1">
                <a:solidFill>
                  <a:srgbClr val="FFFFFF"/>
                </a:solidFill>
              </a:defRPr>
            </a:lvl3pPr>
            <a:lvl4pPr marL="0" marR="0" lvl="3" indent="0" algn="ctr" rtl="0">
              <a:spcBef>
                <a:spcPts val="0"/>
              </a:spcBef>
              <a:buNone/>
              <a:defRPr sz="2400" b="1">
                <a:solidFill>
                  <a:srgbClr val="FFFFFF"/>
                </a:solidFill>
              </a:defRPr>
            </a:lvl4pPr>
            <a:lvl5pPr marL="0" marR="0" lvl="4" indent="0" algn="ctr" rtl="0">
              <a:spcBef>
                <a:spcPts val="0"/>
              </a:spcBef>
              <a:buNone/>
              <a:defRPr sz="2400" b="1">
                <a:solidFill>
                  <a:srgbClr val="FFFFFF"/>
                </a:solidFill>
              </a:defRPr>
            </a:lvl5pPr>
            <a:lvl6pPr marL="0" marR="0" lvl="5" indent="0" algn="ctr" rtl="0">
              <a:spcBef>
                <a:spcPts val="0"/>
              </a:spcBef>
              <a:buNone/>
              <a:defRPr sz="2400" b="1">
                <a:solidFill>
                  <a:srgbClr val="FFFFFF"/>
                </a:solidFill>
              </a:defRPr>
            </a:lvl6pPr>
            <a:lvl7pPr marL="0" marR="0" lvl="6" indent="0" algn="ctr" rtl="0">
              <a:spcBef>
                <a:spcPts val="0"/>
              </a:spcBef>
              <a:buNone/>
              <a:defRPr sz="2400" b="1">
                <a:solidFill>
                  <a:srgbClr val="FFFFFF"/>
                </a:solidFill>
              </a:defRPr>
            </a:lvl7pPr>
            <a:lvl8pPr marL="0" marR="0" lvl="7" indent="0" algn="ctr" rtl="0">
              <a:spcBef>
                <a:spcPts val="0"/>
              </a:spcBef>
              <a:buNone/>
              <a:defRPr sz="2400" b="1">
                <a:solidFill>
                  <a:srgbClr val="FFFFFF"/>
                </a:solidFill>
              </a:defRPr>
            </a:lvl8pPr>
            <a:lvl9pPr marL="0" marR="0" lvl="8" indent="0" algn="ctr" rtl="0">
              <a:spcBef>
                <a:spcPts val="0"/>
              </a:spcBef>
              <a:buNone/>
              <a:defRPr sz="2400" b="1">
                <a:solidFill>
                  <a:srgbClr val="FFFFFF"/>
                </a:solidFill>
              </a:defRPr>
            </a:lvl9pPr>
          </a:lstStyle>
          <a:p>
            <a:fld id="{00000000-1234-1234-1234-123412341234}" type="slidenum">
              <a:rPr lang="en" smtClean="0"/>
              <a:pPr/>
              <a:t>‹#›</a:t>
            </a:fld>
            <a:endParaRPr lang="en" sz="1867">
              <a:solidFill>
                <a:schemeClr val="lt1"/>
              </a:solidFill>
              <a:latin typeface="Sofia"/>
              <a:ea typeface="Sofia"/>
              <a:cs typeface="Sofia"/>
              <a:sym typeface="Sof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Content with Caption">
  <p:cSld name="10_Content with Caption">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1834116" y="1905000"/>
            <a:ext cx="8936886" cy="16764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chemeClr val="dk2"/>
              </a:buClr>
              <a:buSzPts val="3300"/>
              <a:buFont typeface="Sofia"/>
              <a:buNone/>
              <a:defRPr sz="8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6" name="Google Shape;296;p45"/>
          <p:cNvSpPr txBox="1">
            <a:spLocks noGrp="1"/>
          </p:cNvSpPr>
          <p:nvPr>
            <p:ph type="body" idx="1"/>
          </p:nvPr>
        </p:nvSpPr>
        <p:spPr>
          <a:xfrm>
            <a:off x="426776" y="487678"/>
            <a:ext cx="8595844" cy="427989"/>
          </a:xfrm>
          <a:prstGeom prst="rect">
            <a:avLst/>
          </a:prstGeom>
          <a:noFill/>
          <a:ln>
            <a:noFill/>
          </a:ln>
        </p:spPr>
        <p:txBody>
          <a:bodyPr spcFirstLastPara="1" wrap="square" lIns="68575" tIns="34275" rIns="68575" bIns="34275" anchor="t" anchorCtr="0">
            <a:noAutofit/>
          </a:bodyPr>
          <a:lstStyle>
            <a:lvl1pPr marL="1219215" lvl="0" indent="-609608" algn="l">
              <a:lnSpc>
                <a:spcPct val="100000"/>
              </a:lnSpc>
              <a:spcBef>
                <a:spcPts val="2133"/>
              </a:spcBef>
              <a:spcAft>
                <a:spcPts val="0"/>
              </a:spcAft>
              <a:buClr>
                <a:schemeClr val="dk2"/>
              </a:buClr>
              <a:buSzPts val="900"/>
              <a:buNone/>
              <a:defRPr sz="2400"/>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
        <p:nvSpPr>
          <p:cNvPr id="297" name="Google Shape;297;p45"/>
          <p:cNvSpPr txBox="1"/>
          <p:nvPr/>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lnSpc>
                <a:spcPct val="100000"/>
              </a:lnSpc>
              <a:spcBef>
                <a:spcPts val="0"/>
              </a:spcBef>
              <a:spcAft>
                <a:spcPts val="0"/>
              </a:spcAft>
              <a:buNone/>
            </a:pPr>
            <a:r>
              <a:rPr lang="en" sz="1600" dirty="0">
                <a:solidFill>
                  <a:schemeClr val="dk2"/>
                </a:solidFill>
              </a:rPr>
              <a:t>©LogicMonitor 2019</a:t>
            </a:r>
            <a:endParaRPr sz="1600" dirty="0">
              <a:solidFill>
                <a:schemeClr val="dk2"/>
              </a:solidFill>
            </a:endParaRPr>
          </a:p>
        </p:txBody>
      </p:sp>
      <p:pic>
        <p:nvPicPr>
          <p:cNvPr id="298" name="Google Shape;298;p45"/>
          <p:cNvPicPr preferRelativeResize="0"/>
          <p:nvPr/>
        </p:nvPicPr>
        <p:blipFill rotWithShape="1">
          <a:blip r:embed="rId2">
            <a:alphaModFix/>
          </a:blip>
          <a:srcRect/>
          <a:stretch/>
        </p:blipFill>
        <p:spPr>
          <a:xfrm>
            <a:off x="23150393" y="12526704"/>
            <a:ext cx="627100" cy="579696"/>
          </a:xfrm>
          <a:prstGeom prst="rect">
            <a:avLst/>
          </a:prstGeom>
          <a:noFill/>
          <a:ln>
            <a:noFill/>
          </a:ln>
        </p:spPr>
      </p:pic>
      <p:sp>
        <p:nvSpPr>
          <p:cNvPr id="299" name="Google Shape;299;p45"/>
          <p:cNvSpPr txBox="1">
            <a:spLocks noGrp="1"/>
          </p:cNvSpPr>
          <p:nvPr>
            <p:ph type="sldNum" idx="12"/>
          </p:nvPr>
        </p:nvSpPr>
        <p:spPr>
          <a:xfrm>
            <a:off x="23066941" y="12428403"/>
            <a:ext cx="794751" cy="730251"/>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867" b="1">
                <a:solidFill>
                  <a:schemeClr val="dk2"/>
                </a:solidFill>
                <a:latin typeface="Sofia"/>
                <a:ea typeface="Sofia"/>
                <a:cs typeface="Sofia"/>
                <a:sym typeface="Sofia"/>
              </a:defRPr>
            </a:lvl1pPr>
            <a:lvl2pPr marL="0" marR="0" lvl="1" indent="0" algn="ctr" rtl="0">
              <a:spcBef>
                <a:spcPts val="0"/>
              </a:spcBef>
              <a:buNone/>
              <a:defRPr sz="1867" b="1">
                <a:solidFill>
                  <a:schemeClr val="dk2"/>
                </a:solidFill>
                <a:latin typeface="Sofia"/>
                <a:ea typeface="Sofia"/>
                <a:cs typeface="Sofia"/>
                <a:sym typeface="Sofia"/>
              </a:defRPr>
            </a:lvl2pPr>
            <a:lvl3pPr marL="0" marR="0" lvl="2" indent="0" algn="ctr" rtl="0">
              <a:spcBef>
                <a:spcPts val="0"/>
              </a:spcBef>
              <a:buNone/>
              <a:defRPr sz="1867" b="1">
                <a:solidFill>
                  <a:schemeClr val="dk2"/>
                </a:solidFill>
                <a:latin typeface="Sofia"/>
                <a:ea typeface="Sofia"/>
                <a:cs typeface="Sofia"/>
                <a:sym typeface="Sofia"/>
              </a:defRPr>
            </a:lvl3pPr>
            <a:lvl4pPr marL="0" marR="0" lvl="3" indent="0" algn="ctr" rtl="0">
              <a:spcBef>
                <a:spcPts val="0"/>
              </a:spcBef>
              <a:buNone/>
              <a:defRPr sz="1867" b="1">
                <a:solidFill>
                  <a:schemeClr val="dk2"/>
                </a:solidFill>
                <a:latin typeface="Sofia"/>
                <a:ea typeface="Sofia"/>
                <a:cs typeface="Sofia"/>
                <a:sym typeface="Sofia"/>
              </a:defRPr>
            </a:lvl4pPr>
            <a:lvl5pPr marL="0" marR="0" lvl="4" indent="0" algn="ctr" rtl="0">
              <a:spcBef>
                <a:spcPts val="0"/>
              </a:spcBef>
              <a:buNone/>
              <a:defRPr sz="1867" b="1">
                <a:solidFill>
                  <a:schemeClr val="dk2"/>
                </a:solidFill>
                <a:latin typeface="Sofia"/>
                <a:ea typeface="Sofia"/>
                <a:cs typeface="Sofia"/>
                <a:sym typeface="Sofia"/>
              </a:defRPr>
            </a:lvl5pPr>
            <a:lvl6pPr marL="0" marR="0" lvl="5" indent="0" algn="ctr" rtl="0">
              <a:spcBef>
                <a:spcPts val="0"/>
              </a:spcBef>
              <a:buNone/>
              <a:defRPr sz="1867" b="1">
                <a:solidFill>
                  <a:schemeClr val="dk2"/>
                </a:solidFill>
                <a:latin typeface="Sofia"/>
                <a:ea typeface="Sofia"/>
                <a:cs typeface="Sofia"/>
                <a:sym typeface="Sofia"/>
              </a:defRPr>
            </a:lvl6pPr>
            <a:lvl7pPr marL="0" marR="0" lvl="6" indent="0" algn="ctr" rtl="0">
              <a:spcBef>
                <a:spcPts val="0"/>
              </a:spcBef>
              <a:buNone/>
              <a:defRPr sz="1867" b="1">
                <a:solidFill>
                  <a:schemeClr val="dk2"/>
                </a:solidFill>
                <a:latin typeface="Sofia"/>
                <a:ea typeface="Sofia"/>
                <a:cs typeface="Sofia"/>
                <a:sym typeface="Sofia"/>
              </a:defRPr>
            </a:lvl7pPr>
            <a:lvl8pPr marL="0" marR="0" lvl="7" indent="0" algn="ctr" rtl="0">
              <a:spcBef>
                <a:spcPts val="0"/>
              </a:spcBef>
              <a:buNone/>
              <a:defRPr sz="1867" b="1">
                <a:solidFill>
                  <a:schemeClr val="dk2"/>
                </a:solidFill>
                <a:latin typeface="Sofia"/>
                <a:ea typeface="Sofia"/>
                <a:cs typeface="Sofia"/>
                <a:sym typeface="Sofia"/>
              </a:defRPr>
            </a:lvl8pPr>
            <a:lvl9pPr marL="0" marR="0" lvl="8" indent="0" algn="ctr" rtl="0">
              <a:spcBef>
                <a:spcPts val="0"/>
              </a:spcBef>
              <a:buNone/>
              <a:defRPr sz="1867" b="1">
                <a:solidFill>
                  <a:schemeClr val="dk2"/>
                </a:solidFill>
                <a:latin typeface="Sofia"/>
                <a:ea typeface="Sofia"/>
                <a:cs typeface="Sofia"/>
                <a:sym typeface="Sofia"/>
              </a:defRPr>
            </a:lvl9pPr>
          </a:lstStyle>
          <a:p>
            <a:fld id="{00000000-1234-1234-1234-123412341234}" type="slidenum">
              <a:rPr lang="en" smtClean="0"/>
              <a:pPr/>
              <a:t>‹#›</a:t>
            </a:fld>
            <a:endParaRPr lang="en"/>
          </a:p>
        </p:txBody>
      </p:sp>
      <p:sp>
        <p:nvSpPr>
          <p:cNvPr id="300" name="Google Shape;300;p45"/>
          <p:cNvSpPr txBox="1">
            <a:spLocks noGrp="1"/>
          </p:cNvSpPr>
          <p:nvPr>
            <p:ph type="body" idx="2"/>
          </p:nvPr>
        </p:nvSpPr>
        <p:spPr>
          <a:xfrm>
            <a:off x="2073042" y="4570733"/>
            <a:ext cx="8672689" cy="7240267"/>
          </a:xfrm>
          <a:prstGeom prst="rect">
            <a:avLst/>
          </a:prstGeom>
          <a:noFill/>
          <a:ln>
            <a:noFill/>
          </a:ln>
        </p:spPr>
        <p:txBody>
          <a:bodyPr spcFirstLastPara="1" wrap="square" lIns="68575" tIns="34275" rIns="68575" bIns="34275" anchor="t" anchorCtr="0">
            <a:noAutofit/>
          </a:bodyPr>
          <a:lstStyle>
            <a:lvl1pPr marL="1219215" lvl="0" indent="-846677" algn="l">
              <a:lnSpc>
                <a:spcPct val="100000"/>
              </a:lnSpc>
              <a:spcBef>
                <a:spcPts val="2133"/>
              </a:spcBef>
              <a:spcAft>
                <a:spcPts val="0"/>
              </a:spcAft>
              <a:buClr>
                <a:schemeClr val="dk2"/>
              </a:buClr>
              <a:buSzPts val="1400"/>
              <a:buChar char="•"/>
              <a:defRPr/>
            </a:lvl1pPr>
            <a:lvl2pPr marL="2438430" lvl="1" indent="-846677" algn="l">
              <a:lnSpc>
                <a:spcPct val="100000"/>
              </a:lnSpc>
              <a:spcBef>
                <a:spcPts val="1067"/>
              </a:spcBef>
              <a:spcAft>
                <a:spcPts val="0"/>
              </a:spcAft>
              <a:buClr>
                <a:schemeClr val="dk2"/>
              </a:buClr>
              <a:buSzPts val="1400"/>
              <a:buChar char="•"/>
              <a:defRPr/>
            </a:lvl2pPr>
            <a:lvl3pPr marL="3657646" lvl="2" indent="-846677" algn="l">
              <a:lnSpc>
                <a:spcPct val="100000"/>
              </a:lnSpc>
              <a:spcBef>
                <a:spcPts val="1067"/>
              </a:spcBef>
              <a:spcAft>
                <a:spcPts val="0"/>
              </a:spcAft>
              <a:buClr>
                <a:schemeClr val="dk2"/>
              </a:buClr>
              <a:buSzPts val="1400"/>
              <a:buChar char="•"/>
              <a:defRPr/>
            </a:lvl3pPr>
            <a:lvl4pPr marL="4876861" lvl="3" indent="-846677" algn="l">
              <a:lnSpc>
                <a:spcPct val="100000"/>
              </a:lnSpc>
              <a:spcBef>
                <a:spcPts val="1067"/>
              </a:spcBef>
              <a:spcAft>
                <a:spcPts val="0"/>
              </a:spcAft>
              <a:buClr>
                <a:schemeClr val="dk2"/>
              </a:buClr>
              <a:buSzPts val="1400"/>
              <a:buChar char="•"/>
              <a:defRPr/>
            </a:lvl4pPr>
            <a:lvl5pPr marL="6096076" lvl="4" indent="-846677" algn="l">
              <a:lnSpc>
                <a:spcPct val="100000"/>
              </a:lnSpc>
              <a:spcBef>
                <a:spcPts val="1067"/>
              </a:spcBef>
              <a:spcAft>
                <a:spcPts val="0"/>
              </a:spcAft>
              <a:buClr>
                <a:schemeClr val="dk2"/>
              </a:buClr>
              <a:buSzPts val="1400"/>
              <a:buChar char="•"/>
              <a:defRPr/>
            </a:lvl5pPr>
            <a:lvl6pPr marL="7315291" lvl="5" indent="-846677" algn="l">
              <a:lnSpc>
                <a:spcPct val="90000"/>
              </a:lnSpc>
              <a:spcBef>
                <a:spcPts val="1067"/>
              </a:spcBef>
              <a:spcAft>
                <a:spcPts val="0"/>
              </a:spcAft>
              <a:buClr>
                <a:schemeClr val="dk1"/>
              </a:buClr>
              <a:buSzPts val="1400"/>
              <a:buChar char="•"/>
              <a:defRPr/>
            </a:lvl6pPr>
            <a:lvl7pPr marL="8534507" lvl="6" indent="-846677" algn="l">
              <a:lnSpc>
                <a:spcPct val="90000"/>
              </a:lnSpc>
              <a:spcBef>
                <a:spcPts val="1067"/>
              </a:spcBef>
              <a:spcAft>
                <a:spcPts val="0"/>
              </a:spcAft>
              <a:buClr>
                <a:schemeClr val="dk1"/>
              </a:buClr>
              <a:buSzPts val="1400"/>
              <a:buChar char="•"/>
              <a:defRPr/>
            </a:lvl7pPr>
            <a:lvl8pPr marL="9753722" lvl="7" indent="-846677" algn="l">
              <a:lnSpc>
                <a:spcPct val="90000"/>
              </a:lnSpc>
              <a:spcBef>
                <a:spcPts val="1067"/>
              </a:spcBef>
              <a:spcAft>
                <a:spcPts val="0"/>
              </a:spcAft>
              <a:buClr>
                <a:schemeClr val="dk1"/>
              </a:buClr>
              <a:buSzPts val="1400"/>
              <a:buChar char="•"/>
              <a:defRPr/>
            </a:lvl8pPr>
            <a:lvl9pPr marL="10972937" lvl="8" indent="-846677" algn="l">
              <a:lnSpc>
                <a:spcPct val="90000"/>
              </a:lnSpc>
              <a:spcBef>
                <a:spcPts val="1067"/>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222;p35">
            <a:extLst>
              <a:ext uri="{FF2B5EF4-FFF2-40B4-BE49-F238E27FC236}">
                <a16:creationId xmlns:a16="http://schemas.microsoft.com/office/drawing/2014/main" id="{94231647-251B-41CE-9164-93D2ED34D85F}"/>
              </a:ext>
            </a:extLst>
          </p:cNvPr>
          <p:cNvSpPr txBox="1"/>
          <p:nvPr userDrawn="1"/>
        </p:nvSpPr>
        <p:spPr>
          <a:xfrm>
            <a:off x="418066" y="12871272"/>
            <a:ext cx="2351621" cy="322219"/>
          </a:xfrm>
          <a:prstGeom prst="rect">
            <a:avLst/>
          </a:prstGeom>
          <a:noFill/>
          <a:ln>
            <a:noFill/>
          </a:ln>
        </p:spPr>
        <p:txBody>
          <a:bodyPr spcFirstLastPara="1" wrap="square" lIns="182867" tIns="91400" rIns="182867" bIns="91400" anchor="ctr" anchorCtr="0">
            <a:noAutofit/>
          </a:bodyPr>
          <a:lstStyle/>
          <a:p>
            <a:pPr marL="0" marR="0" lvl="0" indent="0" algn="l" rtl="0">
              <a:lnSpc>
                <a:spcPct val="100000"/>
              </a:lnSpc>
              <a:spcBef>
                <a:spcPts val="0"/>
              </a:spcBef>
              <a:spcAft>
                <a:spcPts val="0"/>
              </a:spcAft>
              <a:buNone/>
            </a:pPr>
            <a:r>
              <a:rPr lang="en" sz="1600">
                <a:solidFill>
                  <a:schemeClr val="dk2"/>
                </a:solidFill>
              </a:rPr>
              <a:t>©LogicMonitor 2019</a:t>
            </a:r>
            <a:endParaRPr sz="1600">
              <a:solidFill>
                <a:schemeClr val="dk2"/>
              </a:solidFill>
            </a:endParaRPr>
          </a:p>
        </p:txBody>
      </p:sp>
      <p:pic>
        <p:nvPicPr>
          <p:cNvPr id="11" name="Google Shape;223;p35">
            <a:extLst>
              <a:ext uri="{FF2B5EF4-FFF2-40B4-BE49-F238E27FC236}">
                <a16:creationId xmlns:a16="http://schemas.microsoft.com/office/drawing/2014/main" id="{6CD24CB4-9AE5-4207-B2E5-014BC340EE55}"/>
              </a:ext>
            </a:extLst>
          </p:cNvPr>
          <p:cNvPicPr preferRelativeResize="0"/>
          <p:nvPr userDrawn="1"/>
        </p:nvPicPr>
        <p:blipFill rotWithShape="1">
          <a:blip r:embed="rId2">
            <a:alphaModFix/>
          </a:blip>
          <a:srcRect/>
          <a:stretch/>
        </p:blipFill>
        <p:spPr>
          <a:xfrm>
            <a:off x="23150393" y="12526704"/>
            <a:ext cx="627100" cy="579696"/>
          </a:xfrm>
          <a:prstGeom prst="rect">
            <a:avLst/>
          </a:prstGeom>
          <a:noFill/>
          <a:ln>
            <a:noFill/>
          </a:ln>
        </p:spPr>
      </p:pic>
      <p:sp>
        <p:nvSpPr>
          <p:cNvPr id="12" name="Google Shape;224;p35">
            <a:extLst>
              <a:ext uri="{FF2B5EF4-FFF2-40B4-BE49-F238E27FC236}">
                <a16:creationId xmlns:a16="http://schemas.microsoft.com/office/drawing/2014/main" id="{2FBB5527-9C3A-4A04-A7DF-214F3D026A92}"/>
              </a:ext>
            </a:extLst>
          </p:cNvPr>
          <p:cNvSpPr txBox="1">
            <a:spLocks noGrp="1"/>
          </p:cNvSpPr>
          <p:nvPr>
            <p:ph type="sldNum" idx="12"/>
          </p:nvPr>
        </p:nvSpPr>
        <p:spPr>
          <a:xfrm>
            <a:off x="23066941" y="12428403"/>
            <a:ext cx="794751" cy="730251"/>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1">
                <a:solidFill>
                  <a:srgbClr val="FFFFFF"/>
                </a:solidFill>
              </a:defRPr>
            </a:lvl1pPr>
            <a:lvl2pPr marL="0" marR="0" lvl="1" indent="0" algn="ctr" rtl="0">
              <a:spcBef>
                <a:spcPts val="0"/>
              </a:spcBef>
              <a:buNone/>
              <a:defRPr sz="2400" b="1">
                <a:solidFill>
                  <a:srgbClr val="FFFFFF"/>
                </a:solidFill>
              </a:defRPr>
            </a:lvl2pPr>
            <a:lvl3pPr marL="0" marR="0" lvl="2" indent="0" algn="ctr" rtl="0">
              <a:spcBef>
                <a:spcPts val="0"/>
              </a:spcBef>
              <a:buNone/>
              <a:defRPr sz="2400" b="1">
                <a:solidFill>
                  <a:srgbClr val="FFFFFF"/>
                </a:solidFill>
              </a:defRPr>
            </a:lvl3pPr>
            <a:lvl4pPr marL="0" marR="0" lvl="3" indent="0" algn="ctr" rtl="0">
              <a:spcBef>
                <a:spcPts val="0"/>
              </a:spcBef>
              <a:buNone/>
              <a:defRPr sz="2400" b="1">
                <a:solidFill>
                  <a:srgbClr val="FFFFFF"/>
                </a:solidFill>
              </a:defRPr>
            </a:lvl4pPr>
            <a:lvl5pPr marL="0" marR="0" lvl="4" indent="0" algn="ctr" rtl="0">
              <a:spcBef>
                <a:spcPts val="0"/>
              </a:spcBef>
              <a:buNone/>
              <a:defRPr sz="2400" b="1">
                <a:solidFill>
                  <a:srgbClr val="FFFFFF"/>
                </a:solidFill>
              </a:defRPr>
            </a:lvl5pPr>
            <a:lvl6pPr marL="0" marR="0" lvl="5" indent="0" algn="ctr" rtl="0">
              <a:spcBef>
                <a:spcPts val="0"/>
              </a:spcBef>
              <a:buNone/>
              <a:defRPr sz="2400" b="1">
                <a:solidFill>
                  <a:srgbClr val="FFFFFF"/>
                </a:solidFill>
              </a:defRPr>
            </a:lvl6pPr>
            <a:lvl7pPr marL="0" marR="0" lvl="6" indent="0" algn="ctr" rtl="0">
              <a:spcBef>
                <a:spcPts val="0"/>
              </a:spcBef>
              <a:buNone/>
              <a:defRPr sz="2400" b="1">
                <a:solidFill>
                  <a:srgbClr val="FFFFFF"/>
                </a:solidFill>
              </a:defRPr>
            </a:lvl7pPr>
            <a:lvl8pPr marL="0" marR="0" lvl="7" indent="0" algn="ctr" rtl="0">
              <a:spcBef>
                <a:spcPts val="0"/>
              </a:spcBef>
              <a:buNone/>
              <a:defRPr sz="2400" b="1">
                <a:solidFill>
                  <a:srgbClr val="FFFFFF"/>
                </a:solidFill>
              </a:defRPr>
            </a:lvl8pPr>
            <a:lvl9pPr marL="0" marR="0" lvl="8" indent="0" algn="ctr" rtl="0">
              <a:spcBef>
                <a:spcPts val="0"/>
              </a:spcBef>
              <a:buNone/>
              <a:defRPr sz="2400" b="1">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301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78232" y="2298700"/>
            <a:ext cx="20830712" cy="4648200"/>
          </a:xfrm>
          <a:prstGeom prst="rect">
            <a:avLst/>
          </a:prstGeom>
        </p:spPr>
        <p:txBody>
          <a:bodyPr anchor="b"/>
          <a:lstStyle>
            <a:lvl1pPr defTabSz="12700">
              <a:defRPr sz="18000" b="1" spc="-720">
                <a:solidFill>
                  <a:srgbClr val="0576FF"/>
                </a:solidFill>
                <a:latin typeface="Arial" panose="020B0604020202020204" pitchFamily="34" charset="0"/>
                <a:ea typeface="Arial" panose="020B0604020202020204" pitchFamily="34" charset="0"/>
                <a:cs typeface="Arial" panose="020B0604020202020204" pitchFamily="34" charset="0"/>
                <a:sym typeface="Circular Std"/>
              </a:defRPr>
            </a:lvl1pPr>
          </a:lstStyle>
          <a:p>
            <a:r>
              <a:rPr dirty="0"/>
              <a:t>Title Text</a:t>
            </a:r>
          </a:p>
        </p:txBody>
      </p:sp>
      <p:sp>
        <p:nvSpPr>
          <p:cNvPr id="118" name="Body Level One…"/>
          <p:cNvSpPr txBox="1">
            <a:spLocks noGrp="1"/>
          </p:cNvSpPr>
          <p:nvPr>
            <p:ph type="body" sz="quarter" idx="1"/>
          </p:nvPr>
        </p:nvSpPr>
        <p:spPr>
          <a:xfrm>
            <a:off x="1778232" y="7073900"/>
            <a:ext cx="20830712" cy="1587500"/>
          </a:xfrm>
          <a:prstGeom prst="rect">
            <a:avLst/>
          </a:prstGeom>
        </p:spPr>
        <p:txBody>
          <a:bodyPr anchor="t"/>
          <a:lstStyle>
            <a:lvl1pPr marL="0" indent="0" algn="ctr" defTabSz="12700">
              <a:spcBef>
                <a:spcPts val="0"/>
              </a:spcBef>
              <a:buSzTx/>
              <a:buNone/>
              <a:defRPr sz="5000" spc="-200">
                <a:solidFill>
                  <a:srgbClr val="3E4042"/>
                </a:solidFill>
                <a:latin typeface="Avenir Book"/>
                <a:ea typeface="Avenir Book"/>
                <a:cs typeface="Avenir Book"/>
                <a:sym typeface="Avenir Book"/>
              </a:defRPr>
            </a:lvl1pPr>
            <a:lvl2pPr marL="0" indent="228600" algn="ctr" defTabSz="12700">
              <a:spcBef>
                <a:spcPts val="0"/>
              </a:spcBef>
              <a:buSzTx/>
              <a:buNone/>
              <a:defRPr sz="5000" spc="-200">
                <a:solidFill>
                  <a:srgbClr val="3E4042"/>
                </a:solidFill>
                <a:latin typeface="Avenir Book"/>
                <a:ea typeface="Avenir Book"/>
                <a:cs typeface="Avenir Book"/>
                <a:sym typeface="Avenir Book"/>
              </a:defRPr>
            </a:lvl2pPr>
            <a:lvl3pPr marL="0" indent="457200" algn="ctr" defTabSz="12700">
              <a:spcBef>
                <a:spcPts val="0"/>
              </a:spcBef>
              <a:buSzTx/>
              <a:buNone/>
              <a:defRPr sz="5000" spc="-200">
                <a:solidFill>
                  <a:srgbClr val="3E4042"/>
                </a:solidFill>
                <a:latin typeface="Avenir Book"/>
                <a:ea typeface="Avenir Book"/>
                <a:cs typeface="Avenir Book"/>
                <a:sym typeface="Avenir Book"/>
              </a:defRPr>
            </a:lvl3pPr>
            <a:lvl4pPr marL="0" indent="685800" algn="ctr" defTabSz="12700">
              <a:spcBef>
                <a:spcPts val="0"/>
              </a:spcBef>
              <a:buSzTx/>
              <a:buNone/>
              <a:defRPr sz="5000" spc="-200">
                <a:solidFill>
                  <a:srgbClr val="3E4042"/>
                </a:solidFill>
                <a:latin typeface="Avenir Book"/>
                <a:ea typeface="Avenir Book"/>
                <a:cs typeface="Avenir Book"/>
                <a:sym typeface="Avenir Book"/>
              </a:defRPr>
            </a:lvl4pPr>
            <a:lvl5pPr marL="0" indent="914400" algn="ctr" defTabSz="12700">
              <a:spcBef>
                <a:spcPts val="0"/>
              </a:spcBef>
              <a:buSzTx/>
              <a:buNone/>
              <a:defRPr sz="5000" spc="-200">
                <a:solidFill>
                  <a:srgbClr val="3E4042"/>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15493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057671" y="1905000"/>
            <a:ext cx="20271839" cy="1676400"/>
          </a:xfrm>
          <a:prstGeom prst="rect">
            <a:avLst/>
          </a:prstGeom>
          <a:noFill/>
          <a:ln>
            <a:noFill/>
          </a:ln>
        </p:spPr>
        <p:txBody>
          <a:bodyPr spcFirstLastPara="1" wrap="square" lIns="68575" tIns="34275" rIns="68575" bIns="34275" anchor="ctr" anchorCtr="0">
            <a:noAutofit/>
          </a:bodyPr>
          <a:lstStyle>
            <a:lvl1pPr marR="0" lvl="0" algn="l" rtl="0">
              <a:lnSpc>
                <a:spcPct val="80000"/>
              </a:lnSpc>
              <a:spcBef>
                <a:spcPts val="0"/>
              </a:spcBef>
              <a:spcAft>
                <a:spcPts val="0"/>
              </a:spcAft>
              <a:buClr>
                <a:schemeClr val="dk2"/>
              </a:buClr>
              <a:buSzPts val="3300"/>
              <a:buNone/>
              <a:defRPr sz="3300" b="1" i="0" u="none" strike="noStrike" cap="none">
                <a:solidFill>
                  <a:schemeClr val="dk2"/>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2057668" y="4190997"/>
            <a:ext cx="20271839" cy="7608149"/>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800"/>
              </a:spcBef>
              <a:spcAft>
                <a:spcPts val="0"/>
              </a:spcAft>
              <a:buClr>
                <a:schemeClr val="dk2"/>
              </a:buClr>
              <a:buSzPts val="1500"/>
              <a:buChar char="•"/>
              <a:defRPr sz="1500" b="1" i="0" u="none" strike="noStrike" cap="none">
                <a:solidFill>
                  <a:schemeClr val="dk2"/>
                </a:solidFill>
              </a:defRPr>
            </a:lvl1pPr>
            <a:lvl2pPr marL="914400" marR="0" lvl="1" indent="-317500" algn="l" rtl="0">
              <a:lnSpc>
                <a:spcPct val="100000"/>
              </a:lnSpc>
              <a:spcBef>
                <a:spcPts val="400"/>
              </a:spcBef>
              <a:spcAft>
                <a:spcPts val="0"/>
              </a:spcAft>
              <a:buClr>
                <a:schemeClr val="dk2"/>
              </a:buClr>
              <a:buSzPts val="1400"/>
              <a:buChar char="•"/>
              <a:defRPr sz="1400" b="1" i="0" u="none" strike="noStrike" cap="none">
                <a:solidFill>
                  <a:schemeClr val="dk2"/>
                </a:solidFill>
              </a:defRPr>
            </a:lvl2pPr>
            <a:lvl3pPr marL="1371600" marR="0" lvl="2" indent="-304800" algn="l" rtl="0">
              <a:lnSpc>
                <a:spcPct val="100000"/>
              </a:lnSpc>
              <a:spcBef>
                <a:spcPts val="400"/>
              </a:spcBef>
              <a:spcAft>
                <a:spcPts val="0"/>
              </a:spcAft>
              <a:buClr>
                <a:schemeClr val="dk2"/>
              </a:buClr>
              <a:buSzPts val="1200"/>
              <a:buChar char="•"/>
              <a:defRPr sz="1200" b="1" i="0" u="none" strike="noStrike" cap="none">
                <a:solidFill>
                  <a:schemeClr val="dk2"/>
                </a:solidFill>
              </a:defRPr>
            </a:lvl3pPr>
            <a:lvl4pPr marL="1828800" marR="0" lvl="3" indent="-298450" algn="l" rtl="0">
              <a:lnSpc>
                <a:spcPct val="100000"/>
              </a:lnSpc>
              <a:spcBef>
                <a:spcPts val="400"/>
              </a:spcBef>
              <a:spcAft>
                <a:spcPts val="0"/>
              </a:spcAft>
              <a:buClr>
                <a:schemeClr val="dk2"/>
              </a:buClr>
              <a:buSzPts val="1100"/>
              <a:buChar char="•"/>
              <a:defRPr sz="1100" b="1" i="0" u="none" strike="noStrike" cap="none">
                <a:solidFill>
                  <a:schemeClr val="dk2"/>
                </a:solidFill>
              </a:defRPr>
            </a:lvl4pPr>
            <a:lvl5pPr marL="2286000" marR="0" lvl="4" indent="-285750" algn="l" rtl="0">
              <a:lnSpc>
                <a:spcPct val="100000"/>
              </a:lnSpc>
              <a:spcBef>
                <a:spcPts val="400"/>
              </a:spcBef>
              <a:spcAft>
                <a:spcPts val="0"/>
              </a:spcAft>
              <a:buClr>
                <a:schemeClr val="dk2"/>
              </a:buClr>
              <a:buSzPts val="900"/>
              <a:buChar char="•"/>
              <a:defRPr sz="900" b="1" i="0" u="none" strike="noStrike" cap="none">
                <a:solidFill>
                  <a:schemeClr val="dk2"/>
                </a:solidFill>
              </a:defRPr>
            </a:lvl5pPr>
            <a:lvl6pPr marL="2743200" marR="0" lvl="5" indent="-317500" algn="l" rtl="0">
              <a:lnSpc>
                <a:spcPct val="90000"/>
              </a:lnSpc>
              <a:spcBef>
                <a:spcPts val="400"/>
              </a:spcBef>
              <a:spcAft>
                <a:spcPts val="0"/>
              </a:spcAft>
              <a:buClr>
                <a:schemeClr val="dk1"/>
              </a:buClr>
              <a:buSzPts val="1400"/>
              <a:buChar char="•"/>
              <a:defRPr sz="1400" i="0" u="none" strike="noStrike" cap="none">
                <a:solidFill>
                  <a:schemeClr val="dk1"/>
                </a:solidFill>
              </a:defRPr>
            </a:lvl6pPr>
            <a:lvl7pPr marL="3200400" marR="0" lvl="6" indent="-317500" algn="l" rtl="0">
              <a:lnSpc>
                <a:spcPct val="90000"/>
              </a:lnSpc>
              <a:spcBef>
                <a:spcPts val="400"/>
              </a:spcBef>
              <a:spcAft>
                <a:spcPts val="0"/>
              </a:spcAft>
              <a:buClr>
                <a:schemeClr val="dk1"/>
              </a:buClr>
              <a:buSzPts val="1400"/>
              <a:buChar char="•"/>
              <a:defRPr sz="1400" i="0" u="none" strike="noStrike" cap="none">
                <a:solidFill>
                  <a:schemeClr val="dk1"/>
                </a:solidFill>
              </a:defRPr>
            </a:lvl7pPr>
            <a:lvl8pPr marL="3657600" marR="0" lvl="7" indent="-317500" algn="l" rtl="0">
              <a:lnSpc>
                <a:spcPct val="90000"/>
              </a:lnSpc>
              <a:spcBef>
                <a:spcPts val="400"/>
              </a:spcBef>
              <a:spcAft>
                <a:spcPts val="0"/>
              </a:spcAft>
              <a:buClr>
                <a:schemeClr val="dk1"/>
              </a:buClr>
              <a:buSzPts val="1400"/>
              <a:buChar char="•"/>
              <a:defRPr sz="1400" i="0" u="none" strike="noStrike" cap="none">
                <a:solidFill>
                  <a:schemeClr val="dk1"/>
                </a:solidFill>
              </a:defRPr>
            </a:lvl8pPr>
            <a:lvl9pPr marL="4114800" marR="0" lvl="8" indent="-317500" algn="l" rtl="0">
              <a:lnSpc>
                <a:spcPct val="90000"/>
              </a:lnSpc>
              <a:spcBef>
                <a:spcPts val="400"/>
              </a:spcBef>
              <a:spcAft>
                <a:spcPts val="0"/>
              </a:spcAft>
              <a:buClr>
                <a:schemeClr val="dk1"/>
              </a:buClr>
              <a:buSzPts val="1400"/>
              <a:buChar char="•"/>
              <a:defRPr sz="1400" i="0" u="none" strike="noStrike" cap="none">
                <a:solidFill>
                  <a:schemeClr val="dk1"/>
                </a:solidFill>
              </a:defRPr>
            </a:lvl9pPr>
          </a:lstStyle>
          <a:p>
            <a:endParaRPr/>
          </a:p>
        </p:txBody>
      </p:sp>
      <p:sp>
        <p:nvSpPr>
          <p:cNvPr id="53" name="Google Shape;53;p13"/>
          <p:cNvSpPr txBox="1"/>
          <p:nvPr/>
        </p:nvSpPr>
        <p:spPr>
          <a:xfrm>
            <a:off x="26733734" y="13864857"/>
            <a:ext cx="369509" cy="738664"/>
          </a:xfrm>
          <a:prstGeom prst="rect">
            <a:avLst/>
          </a:prstGeom>
          <a:noFill/>
          <a:ln>
            <a:noFill/>
          </a:ln>
        </p:spPr>
        <p:txBody>
          <a:bodyPr spcFirstLastPara="1" wrap="square" lIns="182867" tIns="91400" rIns="182867" bIns="91400" anchor="t" anchorCtr="0">
            <a:noAutofit/>
          </a:bodyPr>
          <a:lstStyle/>
          <a:p>
            <a:pPr marL="0" marR="0" lvl="0" indent="0" algn="l" rtl="0">
              <a:spcBef>
                <a:spcPts val="0"/>
              </a:spcBef>
              <a:spcAft>
                <a:spcPts val="0"/>
              </a:spcAft>
              <a:buNone/>
            </a:pPr>
            <a:endParaRPr sz="3733">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6" r:id="rId2"/>
    <p:sldLayoutId id="2147483680" r:id="rId3"/>
    <p:sldLayoutId id="2147483687" r:id="rId4"/>
    <p:sldLayoutId id="2147483688" r:id="rId5"/>
    <p:sldLayoutId id="2147483689" r:id="rId6"/>
    <p:sldLayoutId id="2147483690" r:id="rId7"/>
    <p:sldLayoutId id="2147483694"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1296">
          <p15:clr>
            <a:srgbClr val="F26B43"/>
          </p15:clr>
        </p15:guide>
        <p15:guide id="3" pos="14066">
          <p15:clr>
            <a:srgbClr val="F26B43"/>
          </p15:clr>
        </p15:guide>
        <p15:guide id="4" orient="horz" pos="1200">
          <p15:clr>
            <a:srgbClr val="F26B43"/>
          </p15:clr>
        </p15:guide>
        <p15:guide id="5" orient="horz" pos="7440">
          <p15:clr>
            <a:srgbClr val="F26B43"/>
          </p15:clr>
        </p15:guide>
        <p15:guide id="6" orient="horz">
          <p15:clr>
            <a:srgbClr val="F26B43"/>
          </p15:clr>
        </p15:guide>
        <p15:guide id="7" orient="horz" pos="2256">
          <p15:clr>
            <a:srgbClr val="F26B43"/>
          </p15:clr>
        </p15:guide>
        <p15:guide id="8" orient="horz" pos="8256">
          <p15:clr>
            <a:srgbClr val="F26B43"/>
          </p15:clr>
        </p15:guide>
        <p15:guide id="9" orient="horz" pos="384">
          <p15:clr>
            <a:srgbClr val="F26B43"/>
          </p15:clr>
        </p15:guide>
        <p15:guide id="10" pos="14978">
          <p15:clr>
            <a:srgbClr val="F26B43"/>
          </p15:clr>
        </p15:guide>
        <p15:guide id="11" pos="7681">
          <p15:clr>
            <a:srgbClr val="F26B43"/>
          </p15:clr>
        </p15:guide>
        <p15:guide id="12" orient="horz" pos="2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37.svg"/><Relationship Id="rId4" Type="http://schemas.openxmlformats.org/officeDocument/2006/relationships/image" Target="../media/image47.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sv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03.png"/></Relationships>
</file>

<file path=ppt/slides/_rels/slide3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05.png"/></Relationships>
</file>

<file path=ppt/slides/_rels/slide3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108.png"/><Relationship Id="rId4" Type="http://schemas.openxmlformats.org/officeDocument/2006/relationships/image" Target="../media/image107.png"/></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10.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14.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18.png"/></Relationships>
</file>

<file path=ppt/slides/_rels/slide4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120.png"/></Relationships>
</file>

<file path=ppt/slides/_rels/slide4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22.png"/></Relationships>
</file>

<file path=ppt/slides/_rels/slide4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124.png"/></Relationships>
</file>

<file path=ppt/slides/_rels/slide4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26.png"/></Relationships>
</file>

<file path=ppt/slides/_rels/slide4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128.png"/></Relationships>
</file>

<file path=ppt/slides/_rels/slide4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132.png"/></Relationships>
</file>

<file path=ppt/slides/_rels/slide5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134.png"/></Relationships>
</file>

<file path=ppt/slides/_rels/slide5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136.png"/></Relationships>
</file>

<file path=ppt/slides/_rels/slide5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138.png"/></Relationships>
</file>

<file path=ppt/slides/_rels/slide5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140.png"/></Relationships>
</file>

<file path=ppt/slides/_rels/slide5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142.png"/></Relationships>
</file>

<file path=ppt/slides/_rels/slide5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144.png"/></Relationships>
</file>

<file path=ppt/slides/_rels/slide5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146.png"/></Relationships>
</file>

<file path=ppt/slides/_rels/slide5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148.png"/></Relationships>
</file>

<file path=ppt/slides/_rels/slide5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15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152.png"/></Relationships>
</file>

<file path=ppt/slides/_rels/slide6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154.png"/></Relationships>
</file>

<file path=ppt/slides/_rels/slide6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156.png"/></Relationships>
</file>

<file path=ppt/slides/_rels/slide6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158.png"/></Relationships>
</file>

<file path=ppt/slides/_rels/slide6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image" Target="../media/image160.png"/></Relationships>
</file>

<file path=ppt/slides/_rels/slide6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162.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1854438" y="4005268"/>
            <a:ext cx="20473749" cy="5705475"/>
          </a:xfrm>
          <a:prstGeom prst="rect">
            <a:avLst/>
          </a:prstGeom>
          <a:noFill/>
          <a:ln>
            <a:noFill/>
          </a:ln>
        </p:spPr>
        <p:txBody>
          <a:bodyPr spcFirstLastPara="1" wrap="square" lIns="182867" tIns="91400" rIns="182867" bIns="91400" anchor="b" anchorCtr="0">
            <a:noAutofit/>
          </a:bodyPr>
          <a:lstStyle/>
          <a:p>
            <a:r>
              <a:rPr lang="en-US" sz="17600" dirty="0"/>
              <a:t>2019 Outages Survey</a:t>
            </a:r>
          </a:p>
        </p:txBody>
      </p:sp>
      <p:sp>
        <p:nvSpPr>
          <p:cNvPr id="306" name="Google Shape;306;p46"/>
          <p:cNvSpPr txBox="1">
            <a:spLocks noGrp="1"/>
          </p:cNvSpPr>
          <p:nvPr>
            <p:ph type="body" idx="1"/>
          </p:nvPr>
        </p:nvSpPr>
        <p:spPr>
          <a:xfrm>
            <a:off x="1874102" y="9764722"/>
            <a:ext cx="20421307" cy="773149"/>
          </a:xfrm>
          <a:prstGeom prst="rect">
            <a:avLst/>
          </a:prstGeom>
          <a:noFill/>
          <a:ln>
            <a:noFill/>
          </a:ln>
        </p:spPr>
        <p:txBody>
          <a:bodyPr spcFirstLastPara="1" wrap="square" lIns="182867" tIns="91400" rIns="182867" bIns="91400" anchor="t" anchorCtr="0">
            <a:noAutofit/>
          </a:bodyPr>
          <a:lstStyle/>
          <a:p>
            <a:pPr marL="0" indent="0">
              <a:lnSpc>
                <a:spcPct val="90000"/>
              </a:lnSpc>
              <a:spcBef>
                <a:spcPts val="0"/>
              </a:spcBef>
            </a:pPr>
            <a:r>
              <a:rPr lang="en-US" sz="5333" dirty="0"/>
              <a:t>North America Key Findings</a:t>
            </a:r>
            <a:endParaRPr sz="5333" dirty="0"/>
          </a:p>
        </p:txBody>
      </p:sp>
      <p:sp>
        <p:nvSpPr>
          <p:cNvPr id="307" name="Google Shape;307;p46"/>
          <p:cNvSpPr txBox="1">
            <a:spLocks noGrp="1"/>
          </p:cNvSpPr>
          <p:nvPr>
            <p:ph type="body" idx="2"/>
          </p:nvPr>
        </p:nvSpPr>
        <p:spPr>
          <a:xfrm>
            <a:off x="21543365" y="12796286"/>
            <a:ext cx="2424221" cy="310117"/>
          </a:xfrm>
          <a:prstGeom prst="rect">
            <a:avLst/>
          </a:prstGeom>
          <a:noFill/>
          <a:ln>
            <a:noFill/>
          </a:ln>
        </p:spPr>
        <p:txBody>
          <a:bodyPr spcFirstLastPara="1" wrap="square" lIns="182867" tIns="91400" rIns="182867" bIns="91400" anchor="t" anchorCtr="0">
            <a:noAutofit/>
          </a:bodyPr>
          <a:lstStyle/>
          <a:p>
            <a:pPr marL="0" indent="0" algn="l">
              <a:lnSpc>
                <a:spcPct val="80000"/>
              </a:lnSpc>
              <a:spcBef>
                <a:spcPts val="0"/>
              </a:spcBef>
            </a:pPr>
            <a:r>
              <a:rPr lang="en" dirty="0">
                <a:latin typeface="Arial"/>
                <a:ea typeface="Arial"/>
                <a:cs typeface="Arial"/>
                <a:sym typeface="Arial"/>
              </a:rPr>
              <a:t>07/18/2019</a:t>
            </a:r>
            <a:endParaRPr dirty="0">
              <a:latin typeface="Arial"/>
              <a:ea typeface="Arial"/>
              <a:cs typeface="Arial"/>
              <a:sym typeface="Arial"/>
            </a:endParaRPr>
          </a:p>
        </p:txBody>
      </p:sp>
      <p:sp>
        <p:nvSpPr>
          <p:cNvPr id="308" name="Google Shape;308;p46"/>
          <p:cNvSpPr txBox="1">
            <a:spLocks noGrp="1"/>
          </p:cNvSpPr>
          <p:nvPr>
            <p:ph type="body" idx="3"/>
          </p:nvPr>
        </p:nvSpPr>
        <p:spPr>
          <a:xfrm>
            <a:off x="21543365" y="12338764"/>
            <a:ext cx="2424221" cy="373912"/>
          </a:xfrm>
          <a:prstGeom prst="rect">
            <a:avLst/>
          </a:prstGeom>
          <a:noFill/>
          <a:ln>
            <a:noFill/>
          </a:ln>
        </p:spPr>
        <p:txBody>
          <a:bodyPr spcFirstLastPara="1" wrap="square" lIns="182867" tIns="91400" rIns="182867" bIns="91400" anchor="t" anchorCtr="0">
            <a:noAutofit/>
          </a:bodyPr>
          <a:lstStyle/>
          <a:p>
            <a:pPr marL="0" indent="0" algn="l">
              <a:lnSpc>
                <a:spcPct val="80000"/>
              </a:lnSpc>
              <a:spcBef>
                <a:spcPts val="0"/>
              </a:spcBef>
            </a:pPr>
            <a:r>
              <a:rPr lang="en">
                <a:latin typeface="Arial"/>
                <a:ea typeface="Arial"/>
                <a:cs typeface="Arial"/>
                <a:sym typeface="Arial"/>
              </a:rPr>
              <a:t>Version 1.0 </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10</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2911332" y="486760"/>
            <a:ext cx="18564510" cy="2286000"/>
          </a:xfrm>
        </p:spPr>
        <p:txBody>
          <a:bodyPr>
            <a:normAutofit/>
          </a:bodyPr>
          <a:lstStyle/>
          <a:p>
            <a:pPr algn="ctr"/>
            <a:r>
              <a:rPr lang="en-US" sz="8600" dirty="0">
                <a:latin typeface="+mn-lt"/>
              </a:rPr>
              <a:t>Wide Range of Outcomes</a:t>
            </a:r>
          </a:p>
        </p:txBody>
      </p:sp>
      <p:graphicFrame>
        <p:nvGraphicFramePr>
          <p:cNvPr id="25" name="Table 24">
            <a:extLst>
              <a:ext uri="{FF2B5EF4-FFF2-40B4-BE49-F238E27FC236}">
                <a16:creationId xmlns:a16="http://schemas.microsoft.com/office/drawing/2014/main" id="{467F3452-D2F8-4170-A961-8CD3193ABDD6}"/>
              </a:ext>
            </a:extLst>
          </p:cNvPr>
          <p:cNvGraphicFramePr>
            <a:graphicFrameLocks noGrp="1"/>
          </p:cNvGraphicFramePr>
          <p:nvPr>
            <p:extLst>
              <p:ext uri="{D42A27DB-BD31-4B8C-83A1-F6EECF244321}">
                <p14:modId xmlns:p14="http://schemas.microsoft.com/office/powerpoint/2010/main" val="2070248825"/>
              </p:ext>
            </p:extLst>
          </p:nvPr>
        </p:nvGraphicFramePr>
        <p:xfrm>
          <a:off x="2037745" y="4044896"/>
          <a:ext cx="20308509" cy="6775504"/>
        </p:xfrm>
        <a:graphic>
          <a:graphicData uri="http://schemas.openxmlformats.org/drawingml/2006/table">
            <a:tbl>
              <a:tblPr firstRow="1" bandRow="1">
                <a:tableStyleId>{5C22544A-7EE6-4342-B048-85BDC9FD1C3A}</a:tableStyleId>
              </a:tblPr>
              <a:tblGrid>
                <a:gridCol w="6769503">
                  <a:extLst>
                    <a:ext uri="{9D8B030D-6E8A-4147-A177-3AD203B41FA5}">
                      <a16:colId xmlns:a16="http://schemas.microsoft.com/office/drawing/2014/main" val="2567102852"/>
                    </a:ext>
                  </a:extLst>
                </a:gridCol>
                <a:gridCol w="6769503">
                  <a:extLst>
                    <a:ext uri="{9D8B030D-6E8A-4147-A177-3AD203B41FA5}">
                      <a16:colId xmlns:a16="http://schemas.microsoft.com/office/drawing/2014/main" val="3324859444"/>
                    </a:ext>
                  </a:extLst>
                </a:gridCol>
                <a:gridCol w="6769503">
                  <a:extLst>
                    <a:ext uri="{9D8B030D-6E8A-4147-A177-3AD203B41FA5}">
                      <a16:colId xmlns:a16="http://schemas.microsoft.com/office/drawing/2014/main" val="2894508647"/>
                    </a:ext>
                  </a:extLst>
                </a:gridCol>
              </a:tblGrid>
              <a:tr h="1048069">
                <a:tc>
                  <a:txBody>
                    <a:bodyPr/>
                    <a:lstStyle/>
                    <a:p>
                      <a:pPr algn="ctr"/>
                      <a:r>
                        <a:rPr lang="en-US" sz="4300" cap="all" baseline="0" dirty="0">
                          <a:latin typeface="+mn-lt"/>
                        </a:rPr>
                        <a:t>Top Tier</a:t>
                      </a:r>
                    </a:p>
                  </a:txBody>
                  <a:tcPr marL="197498" marR="197498" marT="98749" marB="98749" anchor="ctr">
                    <a:lnR w="57150" cap="flat" cmpd="sng" algn="ctr">
                      <a:solidFill>
                        <a:schemeClr val="bg1"/>
                      </a:solidFill>
                      <a:prstDash val="solid"/>
                      <a:round/>
                      <a:headEnd type="none" w="med" len="med"/>
                      <a:tailEnd type="none" w="med" len="med"/>
                    </a:lnR>
                    <a:solidFill>
                      <a:srgbClr val="0076FF"/>
                    </a:solidFill>
                  </a:tcPr>
                </a:tc>
                <a:tc>
                  <a:txBody>
                    <a:bodyPr/>
                    <a:lstStyle/>
                    <a:p>
                      <a:pPr algn="ctr"/>
                      <a:r>
                        <a:rPr lang="en-US" sz="4300" cap="all" baseline="0" dirty="0">
                          <a:latin typeface="+mn-lt"/>
                        </a:rPr>
                        <a:t>Middle Tier</a:t>
                      </a:r>
                    </a:p>
                  </a:txBody>
                  <a:tcPr marL="197498" marR="197498" marT="98749" marB="98749"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0076FF"/>
                    </a:solidFill>
                  </a:tcPr>
                </a:tc>
                <a:tc>
                  <a:txBody>
                    <a:bodyPr/>
                    <a:lstStyle/>
                    <a:p>
                      <a:pPr algn="ctr"/>
                      <a:r>
                        <a:rPr lang="en-US" sz="4300" cap="all" baseline="0" dirty="0">
                          <a:latin typeface="+mn-lt"/>
                        </a:rPr>
                        <a:t>Bottom Tier</a:t>
                      </a:r>
                    </a:p>
                  </a:txBody>
                  <a:tcPr marL="197498" marR="197498" marT="98749" marB="98749" anchor="ctr">
                    <a:lnL w="57150" cap="flat" cmpd="sng" algn="ctr">
                      <a:solidFill>
                        <a:schemeClr val="bg1"/>
                      </a:solidFill>
                      <a:prstDash val="solid"/>
                      <a:round/>
                      <a:headEnd type="none" w="med" len="med"/>
                      <a:tailEnd type="none" w="med" len="med"/>
                    </a:lnL>
                    <a:solidFill>
                      <a:srgbClr val="0076FF"/>
                    </a:solidFill>
                  </a:tcPr>
                </a:tc>
                <a:extLst>
                  <a:ext uri="{0D108BD9-81ED-4DB2-BD59-A6C34878D82A}">
                    <a16:rowId xmlns:a16="http://schemas.microsoft.com/office/drawing/2014/main" val="118137434"/>
                  </a:ext>
                </a:extLst>
              </a:tr>
              <a:tr h="5727435">
                <a:tc>
                  <a:txBody>
                    <a:bodyPr/>
                    <a:lstStyle/>
                    <a:p>
                      <a:pPr algn="ctr"/>
                      <a:r>
                        <a:rPr lang="en-US" sz="4000" dirty="0">
                          <a:solidFill>
                            <a:schemeClr val="tx2">
                              <a:lumMod val="10000"/>
                            </a:schemeClr>
                          </a:solidFill>
                          <a:latin typeface="+mn-lt"/>
                        </a:rPr>
                        <a:t>These are the respondents performing the best with monitoring and managing brownouts</a:t>
                      </a:r>
                    </a:p>
                  </a:txBody>
                  <a:tcPr marL="197498" marR="197498" marT="98749" marB="98749">
                    <a:lnR w="5715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tx2">
                              <a:lumMod val="10000"/>
                            </a:schemeClr>
                          </a:solidFill>
                          <a:latin typeface="+mn-lt"/>
                        </a:rPr>
                        <a:t>These are the respondents who scored in the middle in terms monitoring and managing brownouts</a:t>
                      </a:r>
                    </a:p>
                    <a:p>
                      <a:pPr algn="ctr"/>
                      <a:endParaRPr lang="en-US" sz="5200" dirty="0">
                        <a:latin typeface="+mn-lt"/>
                      </a:endParaRPr>
                    </a:p>
                  </a:txBody>
                  <a:tcPr marL="197498" marR="197498" marT="98749" marB="98749">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tx2">
                              <a:lumMod val="10000"/>
                            </a:schemeClr>
                          </a:solidFill>
                          <a:latin typeface="+mn-lt"/>
                        </a:rPr>
                        <a:t>These are the respondents having the most problems with monitoring and managing brownouts</a:t>
                      </a:r>
                    </a:p>
                  </a:txBody>
                  <a:tcPr marL="197498" marR="197498" marT="98749" marB="98749">
                    <a:lnL w="5715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874363683"/>
                  </a:ext>
                </a:extLst>
              </a:tr>
            </a:tbl>
          </a:graphicData>
        </a:graphic>
      </p:graphicFrame>
      <p:pic>
        <p:nvPicPr>
          <p:cNvPr id="26" name="Graphic 25">
            <a:extLst>
              <a:ext uri="{FF2B5EF4-FFF2-40B4-BE49-F238E27FC236}">
                <a16:creationId xmlns:a16="http://schemas.microsoft.com/office/drawing/2014/main" id="{0D91068A-025C-4EE0-B679-C859581903F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4770"/>
          <a:stretch/>
        </p:blipFill>
        <p:spPr>
          <a:xfrm>
            <a:off x="4232406" y="8452608"/>
            <a:ext cx="2490949" cy="3132530"/>
          </a:xfrm>
          <a:prstGeom prst="rect">
            <a:avLst/>
          </a:prstGeom>
        </p:spPr>
      </p:pic>
      <p:pic>
        <p:nvPicPr>
          <p:cNvPr id="27" name="Graphic 26">
            <a:extLst>
              <a:ext uri="{FF2B5EF4-FFF2-40B4-BE49-F238E27FC236}">
                <a16:creationId xmlns:a16="http://schemas.microsoft.com/office/drawing/2014/main" id="{34DCA1B5-1D3F-4544-B11B-47C2179FEF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43179" y="8452608"/>
            <a:ext cx="1496505" cy="3165694"/>
          </a:xfrm>
          <a:prstGeom prst="rect">
            <a:avLst/>
          </a:prstGeom>
        </p:spPr>
      </p:pic>
      <p:pic>
        <p:nvPicPr>
          <p:cNvPr id="28" name="Graphic 27">
            <a:extLst>
              <a:ext uri="{FF2B5EF4-FFF2-40B4-BE49-F238E27FC236}">
                <a16:creationId xmlns:a16="http://schemas.microsoft.com/office/drawing/2014/main" id="{7BBA78AF-094F-4DFC-81C4-7D65271A78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08965" y="8452608"/>
            <a:ext cx="1905007" cy="3195490"/>
          </a:xfrm>
          <a:prstGeom prst="rect">
            <a:avLst/>
          </a:prstGeom>
        </p:spPr>
      </p:pic>
    </p:spTree>
    <p:extLst>
      <p:ext uri="{BB962C8B-B14F-4D97-AF65-F5344CB8AC3E}">
        <p14:creationId xmlns:p14="http://schemas.microsoft.com/office/powerpoint/2010/main" val="168319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11</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2911332" y="486760"/>
            <a:ext cx="18564510" cy="2286000"/>
          </a:xfrm>
        </p:spPr>
        <p:txBody>
          <a:bodyPr>
            <a:normAutofit/>
          </a:bodyPr>
          <a:lstStyle/>
          <a:p>
            <a:pPr algn="ctr"/>
            <a:r>
              <a:rPr lang="en-US" sz="8600" dirty="0">
                <a:latin typeface="+mn-lt"/>
              </a:rPr>
              <a:t>Bottom Tier Doing Much Worse</a:t>
            </a:r>
          </a:p>
        </p:txBody>
      </p:sp>
      <p:sp>
        <p:nvSpPr>
          <p:cNvPr id="18" name="TextBox 17">
            <a:extLst>
              <a:ext uri="{FF2B5EF4-FFF2-40B4-BE49-F238E27FC236}">
                <a16:creationId xmlns:a16="http://schemas.microsoft.com/office/drawing/2014/main" id="{E47F07FB-5264-4E16-AA03-655219664340}"/>
              </a:ext>
            </a:extLst>
          </p:cNvPr>
          <p:cNvSpPr txBox="1"/>
          <p:nvPr/>
        </p:nvSpPr>
        <p:spPr>
          <a:xfrm>
            <a:off x="787844" y="4432731"/>
            <a:ext cx="1150087" cy="801245"/>
          </a:xfrm>
          <a:prstGeom prst="rect">
            <a:avLst/>
          </a:prstGeom>
          <a:noFill/>
        </p:spPr>
        <p:txBody>
          <a:bodyPr wrap="square" rtlCol="0">
            <a:spAutoFit/>
          </a:bodyPr>
          <a:lstStyle/>
          <a:p>
            <a:pPr algn="r">
              <a:lnSpc>
                <a:spcPct val="80000"/>
              </a:lnSpc>
            </a:pPr>
            <a:r>
              <a:rPr lang="en-US" sz="2800" b="1" cap="all" dirty="0">
                <a:latin typeface="+mn-lt"/>
                <a:cs typeface="Circular Std Bold" panose="020B0804020101010102" pitchFamily="34" charset="0"/>
              </a:rPr>
              <a:t>Top Tier</a:t>
            </a:r>
            <a:endParaRPr lang="en-US" sz="2800" cap="all" dirty="0">
              <a:latin typeface="+mn-lt"/>
              <a:cs typeface="Circular Std Bold" panose="020B0804020101010102" pitchFamily="34" charset="0"/>
            </a:endParaRPr>
          </a:p>
        </p:txBody>
      </p:sp>
      <p:sp>
        <p:nvSpPr>
          <p:cNvPr id="19" name="TextBox 18">
            <a:extLst>
              <a:ext uri="{FF2B5EF4-FFF2-40B4-BE49-F238E27FC236}">
                <a16:creationId xmlns:a16="http://schemas.microsoft.com/office/drawing/2014/main" id="{0FE96E26-2733-4EFE-A85C-BFEB472F2F92}"/>
              </a:ext>
            </a:extLst>
          </p:cNvPr>
          <p:cNvSpPr txBox="1"/>
          <p:nvPr/>
        </p:nvSpPr>
        <p:spPr>
          <a:xfrm>
            <a:off x="5598435" y="4432731"/>
            <a:ext cx="2037451" cy="801245"/>
          </a:xfrm>
          <a:prstGeom prst="rect">
            <a:avLst/>
          </a:prstGeom>
          <a:noFill/>
        </p:spPr>
        <p:txBody>
          <a:bodyPr wrap="square" rtlCol="0">
            <a:spAutoFit/>
          </a:bodyPr>
          <a:lstStyle/>
          <a:p>
            <a:pPr algn="l">
              <a:lnSpc>
                <a:spcPct val="80000"/>
              </a:lnSpc>
            </a:pPr>
            <a:r>
              <a:rPr lang="en-US" sz="2800" b="1" cap="all" dirty="0">
                <a:latin typeface="+mn-lt"/>
                <a:cs typeface="Circular Std Bold" panose="020B0804020101010102" pitchFamily="34" charset="0"/>
              </a:rPr>
              <a:t>Bottom Tier</a:t>
            </a:r>
            <a:endParaRPr lang="en-US" sz="2800" cap="all" dirty="0">
              <a:latin typeface="+mn-lt"/>
              <a:cs typeface="Circular Std Bold" panose="020B0804020101010102" pitchFamily="34" charset="0"/>
            </a:endParaRPr>
          </a:p>
        </p:txBody>
      </p:sp>
      <p:pic>
        <p:nvPicPr>
          <p:cNvPr id="21" name="Graphic 20">
            <a:extLst>
              <a:ext uri="{FF2B5EF4-FFF2-40B4-BE49-F238E27FC236}">
                <a16:creationId xmlns:a16="http://schemas.microsoft.com/office/drawing/2014/main" id="{B74052FA-E011-418F-B7B7-300C67FD59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940" y="3631210"/>
            <a:ext cx="5534008" cy="8819830"/>
          </a:xfrm>
          <a:prstGeom prst="rect">
            <a:avLst/>
          </a:prstGeom>
        </p:spPr>
      </p:pic>
      <p:sp>
        <p:nvSpPr>
          <p:cNvPr id="22" name="TextBox 21">
            <a:extLst>
              <a:ext uri="{FF2B5EF4-FFF2-40B4-BE49-F238E27FC236}">
                <a16:creationId xmlns:a16="http://schemas.microsoft.com/office/drawing/2014/main" id="{706ED341-B68F-40C6-A510-253224120B4F}"/>
              </a:ext>
            </a:extLst>
          </p:cNvPr>
          <p:cNvSpPr txBox="1"/>
          <p:nvPr/>
        </p:nvSpPr>
        <p:spPr>
          <a:xfrm>
            <a:off x="7706602" y="8850242"/>
            <a:ext cx="4119673" cy="1766830"/>
          </a:xfrm>
          <a:prstGeom prst="rect">
            <a:avLst/>
          </a:prstGeom>
          <a:noFill/>
        </p:spPr>
        <p:txBody>
          <a:bodyPr wrap="square" rtlCol="0">
            <a:spAutoFit/>
          </a:bodyPr>
          <a:lstStyle/>
          <a:p>
            <a:pPr algn="ctr">
              <a:lnSpc>
                <a:spcPct val="90000"/>
              </a:lnSpc>
            </a:pPr>
            <a:r>
              <a:rPr lang="en-US" sz="4000" dirty="0">
                <a:latin typeface="Avenir Medium" panose="02000603020000020003" pitchFamily="2" charset="0"/>
              </a:rPr>
              <a:t>Higher costs incurred due to brownouts</a:t>
            </a:r>
            <a:endParaRPr lang="en-US" sz="3200" dirty="0">
              <a:latin typeface="Avenir Medium" panose="02000603020000020003" pitchFamily="2" charset="0"/>
            </a:endParaRPr>
          </a:p>
        </p:txBody>
      </p:sp>
      <p:sp>
        <p:nvSpPr>
          <p:cNvPr id="23" name="Content Placeholder 2">
            <a:extLst>
              <a:ext uri="{FF2B5EF4-FFF2-40B4-BE49-F238E27FC236}">
                <a16:creationId xmlns:a16="http://schemas.microsoft.com/office/drawing/2014/main" id="{3481DA1D-2428-4950-B142-5C6CFDA43E6C}"/>
              </a:ext>
            </a:extLst>
          </p:cNvPr>
          <p:cNvSpPr txBox="1">
            <a:spLocks/>
          </p:cNvSpPr>
          <p:nvPr/>
        </p:nvSpPr>
        <p:spPr>
          <a:xfrm>
            <a:off x="8201630" y="7192186"/>
            <a:ext cx="3225868"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9x</a:t>
            </a:r>
          </a:p>
        </p:txBody>
      </p:sp>
      <p:sp>
        <p:nvSpPr>
          <p:cNvPr id="24" name="TextBox 23">
            <a:extLst>
              <a:ext uri="{FF2B5EF4-FFF2-40B4-BE49-F238E27FC236}">
                <a16:creationId xmlns:a16="http://schemas.microsoft.com/office/drawing/2014/main" id="{B2D9A13C-FBA2-404C-A3FB-77FBC5B821DA}"/>
              </a:ext>
            </a:extLst>
          </p:cNvPr>
          <p:cNvSpPr txBox="1"/>
          <p:nvPr/>
        </p:nvSpPr>
        <p:spPr>
          <a:xfrm>
            <a:off x="14741536" y="8661266"/>
            <a:ext cx="4143460" cy="2874826"/>
          </a:xfrm>
          <a:prstGeom prst="rect">
            <a:avLst/>
          </a:prstGeom>
          <a:noFill/>
        </p:spPr>
        <p:txBody>
          <a:bodyPr wrap="square" rtlCol="0">
            <a:spAutoFit/>
          </a:bodyPr>
          <a:lstStyle/>
          <a:p>
            <a:pPr algn="ctr">
              <a:lnSpc>
                <a:spcPct val="90000"/>
              </a:lnSpc>
            </a:pPr>
            <a:r>
              <a:rPr lang="en-US" sz="4000" dirty="0">
                <a:latin typeface="Avenir Medium" panose="02000603020000020003" pitchFamily="2" charset="0"/>
              </a:rPr>
              <a:t>The number of people required to troubleshoot monitored infrastructure</a:t>
            </a:r>
            <a:endParaRPr lang="en-US" sz="3200" dirty="0">
              <a:latin typeface="Avenir Medium" panose="02000603020000020003" pitchFamily="2" charset="0"/>
            </a:endParaRPr>
          </a:p>
        </p:txBody>
      </p:sp>
      <p:sp>
        <p:nvSpPr>
          <p:cNvPr id="25" name="Content Placeholder 2">
            <a:extLst>
              <a:ext uri="{FF2B5EF4-FFF2-40B4-BE49-F238E27FC236}">
                <a16:creationId xmlns:a16="http://schemas.microsoft.com/office/drawing/2014/main" id="{54B32EAD-CFA1-4BC8-B627-94F0DE1F85C6}"/>
              </a:ext>
            </a:extLst>
          </p:cNvPr>
          <p:cNvSpPr txBox="1">
            <a:spLocks/>
          </p:cNvSpPr>
          <p:nvPr/>
        </p:nvSpPr>
        <p:spPr>
          <a:xfrm>
            <a:off x="15200332" y="7003210"/>
            <a:ext cx="3225868"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5x</a:t>
            </a:r>
          </a:p>
        </p:txBody>
      </p:sp>
      <p:sp>
        <p:nvSpPr>
          <p:cNvPr id="26" name="TextBox 25">
            <a:extLst>
              <a:ext uri="{FF2B5EF4-FFF2-40B4-BE49-F238E27FC236}">
                <a16:creationId xmlns:a16="http://schemas.microsoft.com/office/drawing/2014/main" id="{E727E53A-D170-4484-AB32-D1A8A6C9E3C7}"/>
              </a:ext>
            </a:extLst>
          </p:cNvPr>
          <p:cNvSpPr txBox="1"/>
          <p:nvPr/>
        </p:nvSpPr>
        <p:spPr>
          <a:xfrm>
            <a:off x="19087242" y="8661266"/>
            <a:ext cx="4143460" cy="2874826"/>
          </a:xfrm>
          <a:prstGeom prst="rect">
            <a:avLst/>
          </a:prstGeom>
          <a:noFill/>
        </p:spPr>
        <p:txBody>
          <a:bodyPr wrap="square" rtlCol="0">
            <a:spAutoFit/>
          </a:bodyPr>
          <a:lstStyle/>
          <a:p>
            <a:pPr algn="ctr">
              <a:lnSpc>
                <a:spcPct val="90000"/>
              </a:lnSpc>
            </a:pPr>
            <a:r>
              <a:rPr lang="en-US" sz="4000" dirty="0">
                <a:latin typeface="Avenir Medium" panose="02000603020000020003" pitchFamily="2" charset="0"/>
              </a:rPr>
              <a:t>The number of people required to troubleshoot unmonitored infrastructure</a:t>
            </a:r>
            <a:endParaRPr lang="en-US" sz="3200" dirty="0">
              <a:latin typeface="Avenir Medium" panose="02000603020000020003" pitchFamily="2" charset="0"/>
            </a:endParaRPr>
          </a:p>
        </p:txBody>
      </p:sp>
      <p:sp>
        <p:nvSpPr>
          <p:cNvPr id="27" name="Content Placeholder 2">
            <a:extLst>
              <a:ext uri="{FF2B5EF4-FFF2-40B4-BE49-F238E27FC236}">
                <a16:creationId xmlns:a16="http://schemas.microsoft.com/office/drawing/2014/main" id="{48E86583-EB43-4480-AEB2-C6D55E2A7785}"/>
              </a:ext>
            </a:extLst>
          </p:cNvPr>
          <p:cNvSpPr txBox="1">
            <a:spLocks/>
          </p:cNvSpPr>
          <p:nvPr/>
        </p:nvSpPr>
        <p:spPr>
          <a:xfrm>
            <a:off x="19384745" y="7003210"/>
            <a:ext cx="3548455"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1.5x</a:t>
            </a:r>
          </a:p>
        </p:txBody>
      </p:sp>
      <p:pic>
        <p:nvPicPr>
          <p:cNvPr id="28" name="Graphic 27">
            <a:extLst>
              <a:ext uri="{FF2B5EF4-FFF2-40B4-BE49-F238E27FC236}">
                <a16:creationId xmlns:a16="http://schemas.microsoft.com/office/drawing/2014/main" id="{25439993-CD58-40F2-B8AD-55C3F717B2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1476" y="4937196"/>
            <a:ext cx="1919262" cy="1919262"/>
          </a:xfrm>
          <a:prstGeom prst="rect">
            <a:avLst/>
          </a:prstGeom>
        </p:spPr>
      </p:pic>
      <p:pic>
        <p:nvPicPr>
          <p:cNvPr id="29" name="Graphic 28">
            <a:extLst>
              <a:ext uri="{FF2B5EF4-FFF2-40B4-BE49-F238E27FC236}">
                <a16:creationId xmlns:a16="http://schemas.microsoft.com/office/drawing/2014/main" id="{B6B50394-0BB2-4E51-898B-BE7D19AB04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762023" y="4878463"/>
            <a:ext cx="2245946" cy="1592580"/>
          </a:xfrm>
          <a:prstGeom prst="rect">
            <a:avLst/>
          </a:prstGeom>
        </p:spPr>
      </p:pic>
      <p:sp>
        <p:nvSpPr>
          <p:cNvPr id="30" name="Rectangle 29">
            <a:extLst>
              <a:ext uri="{FF2B5EF4-FFF2-40B4-BE49-F238E27FC236}">
                <a16:creationId xmlns:a16="http://schemas.microsoft.com/office/drawing/2014/main" id="{7B5EF658-8869-45CF-BF6A-F98DD656BC59}"/>
              </a:ext>
            </a:extLst>
          </p:cNvPr>
          <p:cNvSpPr/>
          <p:nvPr/>
        </p:nvSpPr>
        <p:spPr>
          <a:xfrm rot="10800000" flipH="1" flipV="1">
            <a:off x="14174764" y="5456986"/>
            <a:ext cx="67023" cy="6030607"/>
          </a:xfrm>
          <a:prstGeom prst="rect">
            <a:avLst/>
          </a:prstGeom>
          <a:solidFill>
            <a:schemeClr val="bg1">
              <a:lumMod val="8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2"/>
              </a:solidFill>
            </a:endParaRPr>
          </a:p>
        </p:txBody>
      </p:sp>
    </p:spTree>
    <p:extLst>
      <p:ext uri="{BB962C8B-B14F-4D97-AF65-F5344CB8AC3E}">
        <p14:creationId xmlns:p14="http://schemas.microsoft.com/office/powerpoint/2010/main" val="301619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12</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2911332" y="1013223"/>
            <a:ext cx="18564510" cy="2286000"/>
          </a:xfrm>
        </p:spPr>
        <p:txBody>
          <a:bodyPr>
            <a:normAutofit fontScale="90000"/>
          </a:bodyPr>
          <a:lstStyle/>
          <a:p>
            <a:pPr algn="ctr"/>
            <a:r>
              <a:rPr lang="en-US" sz="9600" dirty="0"/>
              <a:t>Bottom Tier Experiences More Outages and Brownouts</a:t>
            </a:r>
            <a:endParaRPr lang="en-US" sz="9600" dirty="0">
              <a:latin typeface="+mn-lt"/>
            </a:endParaRPr>
          </a:p>
        </p:txBody>
      </p:sp>
      <p:sp>
        <p:nvSpPr>
          <p:cNvPr id="22" name="TextBox 21">
            <a:extLst>
              <a:ext uri="{FF2B5EF4-FFF2-40B4-BE49-F238E27FC236}">
                <a16:creationId xmlns:a16="http://schemas.microsoft.com/office/drawing/2014/main" id="{84F8FC65-56FB-4155-9AE3-3DB73D7AC132}"/>
              </a:ext>
            </a:extLst>
          </p:cNvPr>
          <p:cNvSpPr txBox="1"/>
          <p:nvPr/>
        </p:nvSpPr>
        <p:spPr>
          <a:xfrm>
            <a:off x="787844" y="4432731"/>
            <a:ext cx="1150087" cy="801245"/>
          </a:xfrm>
          <a:prstGeom prst="rect">
            <a:avLst/>
          </a:prstGeom>
          <a:noFill/>
        </p:spPr>
        <p:txBody>
          <a:bodyPr wrap="square" rtlCol="0">
            <a:spAutoFit/>
          </a:bodyPr>
          <a:lstStyle/>
          <a:p>
            <a:pPr algn="r">
              <a:lnSpc>
                <a:spcPct val="80000"/>
              </a:lnSpc>
            </a:pPr>
            <a:r>
              <a:rPr lang="en-US" sz="2800" b="1" cap="all" dirty="0">
                <a:latin typeface="+mn-lt"/>
                <a:cs typeface="Circular Std Bold" panose="020B0804020101010102" pitchFamily="34" charset="0"/>
              </a:rPr>
              <a:t>Top Tier</a:t>
            </a:r>
            <a:endParaRPr lang="en-US" sz="2800" cap="all" dirty="0">
              <a:latin typeface="+mn-lt"/>
              <a:cs typeface="Circular Std Bold" panose="020B0804020101010102" pitchFamily="34" charset="0"/>
            </a:endParaRPr>
          </a:p>
        </p:txBody>
      </p:sp>
      <p:sp>
        <p:nvSpPr>
          <p:cNvPr id="23" name="TextBox 22">
            <a:extLst>
              <a:ext uri="{FF2B5EF4-FFF2-40B4-BE49-F238E27FC236}">
                <a16:creationId xmlns:a16="http://schemas.microsoft.com/office/drawing/2014/main" id="{A77E7B76-22D2-4A32-A5C8-70E8CE109881}"/>
              </a:ext>
            </a:extLst>
          </p:cNvPr>
          <p:cNvSpPr txBox="1"/>
          <p:nvPr/>
        </p:nvSpPr>
        <p:spPr>
          <a:xfrm>
            <a:off x="5598435" y="4432731"/>
            <a:ext cx="2037451" cy="801245"/>
          </a:xfrm>
          <a:prstGeom prst="rect">
            <a:avLst/>
          </a:prstGeom>
          <a:noFill/>
        </p:spPr>
        <p:txBody>
          <a:bodyPr wrap="square" rtlCol="0">
            <a:spAutoFit/>
          </a:bodyPr>
          <a:lstStyle/>
          <a:p>
            <a:pPr algn="l">
              <a:lnSpc>
                <a:spcPct val="80000"/>
              </a:lnSpc>
            </a:pPr>
            <a:r>
              <a:rPr lang="en-US" sz="2800" b="1" cap="all" dirty="0">
                <a:latin typeface="+mn-lt"/>
                <a:cs typeface="Circular Std Bold" panose="020B0804020101010102" pitchFamily="34" charset="0"/>
              </a:rPr>
              <a:t>Bottom Tier</a:t>
            </a:r>
            <a:endParaRPr lang="en-US" sz="2800" cap="all" dirty="0">
              <a:latin typeface="+mn-lt"/>
              <a:cs typeface="Circular Std Bold" panose="020B0804020101010102" pitchFamily="34" charset="0"/>
            </a:endParaRPr>
          </a:p>
        </p:txBody>
      </p:sp>
      <p:sp>
        <p:nvSpPr>
          <p:cNvPr id="24" name="TextBox 23">
            <a:extLst>
              <a:ext uri="{FF2B5EF4-FFF2-40B4-BE49-F238E27FC236}">
                <a16:creationId xmlns:a16="http://schemas.microsoft.com/office/drawing/2014/main" id="{316801E7-0F57-40AE-B4CD-5DB77E67DC47}"/>
              </a:ext>
            </a:extLst>
          </p:cNvPr>
          <p:cNvSpPr txBox="1"/>
          <p:nvPr/>
        </p:nvSpPr>
        <p:spPr>
          <a:xfrm>
            <a:off x="6145997" y="8661266"/>
            <a:ext cx="3404688" cy="1766830"/>
          </a:xfrm>
          <a:prstGeom prst="rect">
            <a:avLst/>
          </a:prstGeom>
          <a:noFill/>
        </p:spPr>
        <p:txBody>
          <a:bodyPr wrap="square" rtlCol="0">
            <a:spAutoFit/>
          </a:bodyPr>
          <a:lstStyle/>
          <a:p>
            <a:pPr algn="ctr">
              <a:lnSpc>
                <a:spcPct val="90000"/>
              </a:lnSpc>
            </a:pPr>
            <a:r>
              <a:rPr lang="en-US" sz="4000" dirty="0">
                <a:latin typeface="+mn-lt"/>
              </a:rPr>
              <a:t>The total number of outages</a:t>
            </a:r>
            <a:endParaRPr lang="en-US" sz="3200" dirty="0">
              <a:latin typeface="+mn-lt"/>
            </a:endParaRPr>
          </a:p>
        </p:txBody>
      </p:sp>
      <p:sp>
        <p:nvSpPr>
          <p:cNvPr id="26" name="TextBox 25">
            <a:extLst>
              <a:ext uri="{FF2B5EF4-FFF2-40B4-BE49-F238E27FC236}">
                <a16:creationId xmlns:a16="http://schemas.microsoft.com/office/drawing/2014/main" id="{6ADDDF64-F205-4CA6-AAF2-F0C36B152C09}"/>
              </a:ext>
            </a:extLst>
          </p:cNvPr>
          <p:cNvSpPr txBox="1"/>
          <p:nvPr/>
        </p:nvSpPr>
        <p:spPr>
          <a:xfrm>
            <a:off x="9801809" y="8661266"/>
            <a:ext cx="3745157" cy="1766830"/>
          </a:xfrm>
          <a:prstGeom prst="rect">
            <a:avLst/>
          </a:prstGeom>
          <a:noFill/>
        </p:spPr>
        <p:txBody>
          <a:bodyPr wrap="square" rtlCol="0">
            <a:spAutoFit/>
          </a:bodyPr>
          <a:lstStyle/>
          <a:p>
            <a:pPr algn="ctr">
              <a:lnSpc>
                <a:spcPct val="90000"/>
              </a:lnSpc>
            </a:pPr>
            <a:r>
              <a:rPr lang="en-US" sz="4000" dirty="0">
                <a:latin typeface="+mn-lt"/>
              </a:rPr>
              <a:t>The number of avoidable outages</a:t>
            </a:r>
            <a:endParaRPr lang="en-US" sz="3200" dirty="0">
              <a:latin typeface="+mn-lt"/>
            </a:endParaRPr>
          </a:p>
        </p:txBody>
      </p:sp>
      <p:sp>
        <p:nvSpPr>
          <p:cNvPr id="28" name="TextBox 27">
            <a:extLst>
              <a:ext uri="{FF2B5EF4-FFF2-40B4-BE49-F238E27FC236}">
                <a16:creationId xmlns:a16="http://schemas.microsoft.com/office/drawing/2014/main" id="{16376391-EA72-4961-8D79-8732F8C39494}"/>
              </a:ext>
            </a:extLst>
          </p:cNvPr>
          <p:cNvSpPr txBox="1"/>
          <p:nvPr/>
        </p:nvSpPr>
        <p:spPr>
          <a:xfrm>
            <a:off x="14882515" y="8661266"/>
            <a:ext cx="3766782" cy="1766830"/>
          </a:xfrm>
          <a:prstGeom prst="rect">
            <a:avLst/>
          </a:prstGeom>
          <a:noFill/>
        </p:spPr>
        <p:txBody>
          <a:bodyPr wrap="square" rtlCol="0">
            <a:spAutoFit/>
          </a:bodyPr>
          <a:lstStyle/>
          <a:p>
            <a:pPr algn="ctr">
              <a:lnSpc>
                <a:spcPct val="90000"/>
              </a:lnSpc>
            </a:pPr>
            <a:r>
              <a:rPr lang="en-US" sz="4000" dirty="0">
                <a:latin typeface="+mn-lt"/>
              </a:rPr>
              <a:t>The total number of brownouts</a:t>
            </a:r>
            <a:endParaRPr lang="en-US" sz="3200" dirty="0">
              <a:latin typeface="+mn-lt"/>
            </a:endParaRPr>
          </a:p>
        </p:txBody>
      </p:sp>
      <p:sp>
        <p:nvSpPr>
          <p:cNvPr id="30" name="TextBox 29">
            <a:extLst>
              <a:ext uri="{FF2B5EF4-FFF2-40B4-BE49-F238E27FC236}">
                <a16:creationId xmlns:a16="http://schemas.microsoft.com/office/drawing/2014/main" id="{DC8EE025-D76A-4519-A34F-4C3A1E89DDEA}"/>
              </a:ext>
            </a:extLst>
          </p:cNvPr>
          <p:cNvSpPr txBox="1"/>
          <p:nvPr/>
        </p:nvSpPr>
        <p:spPr>
          <a:xfrm>
            <a:off x="18989831" y="8661266"/>
            <a:ext cx="3766782" cy="1766830"/>
          </a:xfrm>
          <a:prstGeom prst="rect">
            <a:avLst/>
          </a:prstGeom>
          <a:noFill/>
        </p:spPr>
        <p:txBody>
          <a:bodyPr wrap="square" rtlCol="0">
            <a:spAutoFit/>
          </a:bodyPr>
          <a:lstStyle/>
          <a:p>
            <a:pPr algn="ctr">
              <a:lnSpc>
                <a:spcPct val="90000"/>
              </a:lnSpc>
            </a:pPr>
            <a:r>
              <a:rPr lang="en-US" sz="4000" dirty="0">
                <a:latin typeface="+mn-lt"/>
              </a:rPr>
              <a:t>The number of avoidable brownouts</a:t>
            </a:r>
            <a:endParaRPr lang="en-US" sz="3200" dirty="0">
              <a:latin typeface="+mn-lt"/>
            </a:endParaRPr>
          </a:p>
        </p:txBody>
      </p:sp>
      <p:pic>
        <p:nvPicPr>
          <p:cNvPr id="33" name="Graphic 32">
            <a:extLst>
              <a:ext uri="{FF2B5EF4-FFF2-40B4-BE49-F238E27FC236}">
                <a16:creationId xmlns:a16="http://schemas.microsoft.com/office/drawing/2014/main" id="{6CD9840F-ECBD-4258-8DCD-7C9150FAC2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6999" y="4844445"/>
            <a:ext cx="1919262" cy="2041769"/>
          </a:xfrm>
          <a:prstGeom prst="rect">
            <a:avLst/>
          </a:prstGeom>
        </p:spPr>
      </p:pic>
      <p:pic>
        <p:nvPicPr>
          <p:cNvPr id="34" name="Graphic 33">
            <a:extLst>
              <a:ext uri="{FF2B5EF4-FFF2-40B4-BE49-F238E27FC236}">
                <a16:creationId xmlns:a16="http://schemas.microsoft.com/office/drawing/2014/main" id="{CDAD4675-6E2D-4C92-9828-9C05A2CD01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16280" y="4844445"/>
            <a:ext cx="1919262" cy="1980517"/>
          </a:xfrm>
          <a:prstGeom prst="rect">
            <a:avLst/>
          </a:prstGeom>
        </p:spPr>
      </p:pic>
      <p:sp>
        <p:nvSpPr>
          <p:cNvPr id="35" name="Rectangle 34">
            <a:extLst>
              <a:ext uri="{FF2B5EF4-FFF2-40B4-BE49-F238E27FC236}">
                <a16:creationId xmlns:a16="http://schemas.microsoft.com/office/drawing/2014/main" id="{E23F4EEA-9F35-425A-A82D-04EC0FF58D22}"/>
              </a:ext>
            </a:extLst>
          </p:cNvPr>
          <p:cNvSpPr/>
          <p:nvPr/>
        </p:nvSpPr>
        <p:spPr>
          <a:xfrm rot="10800000" flipH="1" flipV="1">
            <a:off x="14174764" y="5456986"/>
            <a:ext cx="67023" cy="6030607"/>
          </a:xfrm>
          <a:prstGeom prst="rect">
            <a:avLst/>
          </a:prstGeom>
          <a:solidFill>
            <a:schemeClr val="bg1">
              <a:lumMod val="8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2"/>
              </a:solidFill>
            </a:endParaRPr>
          </a:p>
        </p:txBody>
      </p:sp>
      <p:pic>
        <p:nvPicPr>
          <p:cNvPr id="36" name="Graphic 35">
            <a:extLst>
              <a:ext uri="{FF2B5EF4-FFF2-40B4-BE49-F238E27FC236}">
                <a16:creationId xmlns:a16="http://schemas.microsoft.com/office/drawing/2014/main" id="{D3649CE9-8CCC-410E-9A17-43FF103F06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7940" y="3631210"/>
            <a:ext cx="5534008" cy="8819830"/>
          </a:xfrm>
          <a:prstGeom prst="rect">
            <a:avLst/>
          </a:prstGeom>
        </p:spPr>
      </p:pic>
      <p:sp>
        <p:nvSpPr>
          <p:cNvPr id="18" name="Content Placeholder 2">
            <a:extLst>
              <a:ext uri="{FF2B5EF4-FFF2-40B4-BE49-F238E27FC236}">
                <a16:creationId xmlns:a16="http://schemas.microsoft.com/office/drawing/2014/main" id="{92E3902E-F7D6-4AF4-89DF-306CCE772FCB}"/>
              </a:ext>
            </a:extLst>
          </p:cNvPr>
          <p:cNvSpPr txBox="1">
            <a:spLocks/>
          </p:cNvSpPr>
          <p:nvPr/>
        </p:nvSpPr>
        <p:spPr>
          <a:xfrm>
            <a:off x="6235407" y="7003210"/>
            <a:ext cx="3225868"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2x</a:t>
            </a:r>
          </a:p>
        </p:txBody>
      </p:sp>
      <p:sp>
        <p:nvSpPr>
          <p:cNvPr id="19" name="Content Placeholder 2">
            <a:extLst>
              <a:ext uri="{FF2B5EF4-FFF2-40B4-BE49-F238E27FC236}">
                <a16:creationId xmlns:a16="http://schemas.microsoft.com/office/drawing/2014/main" id="{B5E2C314-54F1-45B4-889D-6C9575E973E5}"/>
              </a:ext>
            </a:extLst>
          </p:cNvPr>
          <p:cNvSpPr txBox="1">
            <a:spLocks/>
          </p:cNvSpPr>
          <p:nvPr/>
        </p:nvSpPr>
        <p:spPr>
          <a:xfrm>
            <a:off x="9900160" y="7003210"/>
            <a:ext cx="3548455"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1.5x</a:t>
            </a:r>
          </a:p>
        </p:txBody>
      </p:sp>
      <p:sp>
        <p:nvSpPr>
          <p:cNvPr id="20" name="Content Placeholder 2">
            <a:extLst>
              <a:ext uri="{FF2B5EF4-FFF2-40B4-BE49-F238E27FC236}">
                <a16:creationId xmlns:a16="http://schemas.microsoft.com/office/drawing/2014/main" id="{BB950087-7DCF-48EE-8929-E6F31DA66268}"/>
              </a:ext>
            </a:extLst>
          </p:cNvPr>
          <p:cNvSpPr txBox="1">
            <a:spLocks/>
          </p:cNvSpPr>
          <p:nvPr/>
        </p:nvSpPr>
        <p:spPr>
          <a:xfrm>
            <a:off x="14814256" y="7003210"/>
            <a:ext cx="3903301"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6x</a:t>
            </a:r>
          </a:p>
        </p:txBody>
      </p:sp>
      <p:sp>
        <p:nvSpPr>
          <p:cNvPr id="21" name="Content Placeholder 2">
            <a:extLst>
              <a:ext uri="{FF2B5EF4-FFF2-40B4-BE49-F238E27FC236}">
                <a16:creationId xmlns:a16="http://schemas.microsoft.com/office/drawing/2014/main" id="{956226CF-5EB6-42E8-B028-630F88255BA8}"/>
              </a:ext>
            </a:extLst>
          </p:cNvPr>
          <p:cNvSpPr txBox="1">
            <a:spLocks/>
          </p:cNvSpPr>
          <p:nvPr/>
        </p:nvSpPr>
        <p:spPr>
          <a:xfrm>
            <a:off x="19098995" y="7003210"/>
            <a:ext cx="3548455"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1.2x</a:t>
            </a:r>
          </a:p>
        </p:txBody>
      </p:sp>
    </p:spTree>
    <p:extLst>
      <p:ext uri="{BB962C8B-B14F-4D97-AF65-F5344CB8AC3E}">
        <p14:creationId xmlns:p14="http://schemas.microsoft.com/office/powerpoint/2010/main" val="376868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13</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2911332" y="1013223"/>
            <a:ext cx="18564510" cy="2286000"/>
          </a:xfrm>
        </p:spPr>
        <p:txBody>
          <a:bodyPr>
            <a:normAutofit fontScale="90000"/>
          </a:bodyPr>
          <a:lstStyle/>
          <a:p>
            <a:pPr algn="ctr"/>
            <a:r>
              <a:rPr lang="en-US" sz="9600" dirty="0"/>
              <a:t>Bottom Tier Sees More Outages and Brownouts</a:t>
            </a:r>
            <a:endParaRPr lang="en-US" sz="9600" dirty="0">
              <a:latin typeface="+mn-lt"/>
            </a:endParaRPr>
          </a:p>
        </p:txBody>
      </p:sp>
      <p:sp>
        <p:nvSpPr>
          <p:cNvPr id="20" name="TextBox 19">
            <a:extLst>
              <a:ext uri="{FF2B5EF4-FFF2-40B4-BE49-F238E27FC236}">
                <a16:creationId xmlns:a16="http://schemas.microsoft.com/office/drawing/2014/main" id="{8A623871-654B-4E01-9066-A8491C19C374}"/>
              </a:ext>
            </a:extLst>
          </p:cNvPr>
          <p:cNvSpPr txBox="1"/>
          <p:nvPr/>
        </p:nvSpPr>
        <p:spPr>
          <a:xfrm>
            <a:off x="6763219" y="9099416"/>
            <a:ext cx="5079584" cy="2308324"/>
          </a:xfrm>
          <a:prstGeom prst="rect">
            <a:avLst/>
          </a:prstGeom>
          <a:noFill/>
        </p:spPr>
        <p:txBody>
          <a:bodyPr wrap="square" rtlCol="0">
            <a:spAutoFit/>
          </a:bodyPr>
          <a:lstStyle/>
          <a:p>
            <a:pPr algn="ctr" hangingPunct="1"/>
            <a:r>
              <a:rPr lang="en-US" sz="3600" dirty="0">
                <a:solidFill>
                  <a:schemeClr val="tx2">
                    <a:lumMod val="10000"/>
                  </a:schemeClr>
                </a:solidFill>
                <a:latin typeface="+mn-lt"/>
              </a:rPr>
              <a:t>More likely to experience brownouts or outages so severe it makes the major media</a:t>
            </a:r>
          </a:p>
        </p:txBody>
      </p:sp>
      <p:sp>
        <p:nvSpPr>
          <p:cNvPr id="37" name="TextBox 36">
            <a:extLst>
              <a:ext uri="{FF2B5EF4-FFF2-40B4-BE49-F238E27FC236}">
                <a16:creationId xmlns:a16="http://schemas.microsoft.com/office/drawing/2014/main" id="{0D70E04B-98BB-4DC1-9FCE-85C27A88F40D}"/>
              </a:ext>
            </a:extLst>
          </p:cNvPr>
          <p:cNvSpPr txBox="1"/>
          <p:nvPr/>
        </p:nvSpPr>
        <p:spPr>
          <a:xfrm>
            <a:off x="12583507" y="9099416"/>
            <a:ext cx="5225321" cy="2308324"/>
          </a:xfrm>
          <a:prstGeom prst="rect">
            <a:avLst/>
          </a:prstGeom>
          <a:noFill/>
        </p:spPr>
        <p:txBody>
          <a:bodyPr wrap="square" rtlCol="0">
            <a:spAutoFit/>
          </a:bodyPr>
          <a:lstStyle/>
          <a:p>
            <a:pPr algn="ctr" hangingPunct="1"/>
            <a:r>
              <a:rPr lang="en-US" sz="3600" dirty="0">
                <a:solidFill>
                  <a:schemeClr val="tx2">
                    <a:lumMod val="10000"/>
                  </a:schemeClr>
                </a:solidFill>
                <a:latin typeface="+mn-lt"/>
              </a:rPr>
              <a:t>More likely to experience brownouts or outages so severe someone is fired</a:t>
            </a:r>
          </a:p>
        </p:txBody>
      </p:sp>
      <p:sp>
        <p:nvSpPr>
          <p:cNvPr id="39" name="TextBox 38">
            <a:extLst>
              <a:ext uri="{FF2B5EF4-FFF2-40B4-BE49-F238E27FC236}">
                <a16:creationId xmlns:a16="http://schemas.microsoft.com/office/drawing/2014/main" id="{3028937A-8574-4A00-AAE9-E793FDBC2B27}"/>
              </a:ext>
            </a:extLst>
          </p:cNvPr>
          <p:cNvSpPr txBox="1"/>
          <p:nvPr/>
        </p:nvSpPr>
        <p:spPr>
          <a:xfrm>
            <a:off x="18193222" y="9099416"/>
            <a:ext cx="4845774" cy="2308324"/>
          </a:xfrm>
          <a:prstGeom prst="rect">
            <a:avLst/>
          </a:prstGeom>
          <a:noFill/>
        </p:spPr>
        <p:txBody>
          <a:bodyPr wrap="square" rtlCol="0">
            <a:spAutoFit/>
          </a:bodyPr>
          <a:lstStyle/>
          <a:p>
            <a:pPr algn="ctr" hangingPunct="1"/>
            <a:r>
              <a:rPr lang="en-US" sz="3600" dirty="0">
                <a:solidFill>
                  <a:schemeClr val="tx2">
                    <a:lumMod val="10000"/>
                  </a:schemeClr>
                </a:solidFill>
                <a:latin typeface="+mn-lt"/>
              </a:rPr>
              <a:t>More than twice as long to troubleshoot outages and brownouts</a:t>
            </a:r>
          </a:p>
        </p:txBody>
      </p:sp>
      <p:pic>
        <p:nvPicPr>
          <p:cNvPr id="41" name="Graphic 40">
            <a:extLst>
              <a:ext uri="{FF2B5EF4-FFF2-40B4-BE49-F238E27FC236}">
                <a16:creationId xmlns:a16="http://schemas.microsoft.com/office/drawing/2014/main" id="{D920C184-5E97-426F-8E3B-F4D9EE4620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9846" y="5574091"/>
            <a:ext cx="2011022" cy="1657735"/>
          </a:xfrm>
          <a:prstGeom prst="rect">
            <a:avLst/>
          </a:prstGeom>
        </p:spPr>
      </p:pic>
      <p:pic>
        <p:nvPicPr>
          <p:cNvPr id="42" name="Graphic 41">
            <a:extLst>
              <a:ext uri="{FF2B5EF4-FFF2-40B4-BE49-F238E27FC236}">
                <a16:creationId xmlns:a16="http://schemas.microsoft.com/office/drawing/2014/main" id="{736AA02C-C15B-4A87-8074-36DBAF2D4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92837" y="5593132"/>
            <a:ext cx="1521853" cy="1712086"/>
          </a:xfrm>
          <a:prstGeom prst="rect">
            <a:avLst/>
          </a:prstGeom>
        </p:spPr>
      </p:pic>
      <p:pic>
        <p:nvPicPr>
          <p:cNvPr id="43" name="Graphic 42">
            <a:extLst>
              <a:ext uri="{FF2B5EF4-FFF2-40B4-BE49-F238E27FC236}">
                <a16:creationId xmlns:a16="http://schemas.microsoft.com/office/drawing/2014/main" id="{6A6140EF-C8FE-4193-A624-2348238406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76377" y="5567016"/>
            <a:ext cx="1494680" cy="1739263"/>
          </a:xfrm>
          <a:prstGeom prst="rect">
            <a:avLst/>
          </a:prstGeom>
        </p:spPr>
      </p:pic>
      <p:sp>
        <p:nvSpPr>
          <p:cNvPr id="22" name="Content Placeholder 2">
            <a:extLst>
              <a:ext uri="{FF2B5EF4-FFF2-40B4-BE49-F238E27FC236}">
                <a16:creationId xmlns:a16="http://schemas.microsoft.com/office/drawing/2014/main" id="{A4B5AA80-1AC8-478B-907B-CF8082698928}"/>
              </a:ext>
            </a:extLst>
          </p:cNvPr>
          <p:cNvSpPr txBox="1">
            <a:spLocks/>
          </p:cNvSpPr>
          <p:nvPr/>
        </p:nvSpPr>
        <p:spPr>
          <a:xfrm>
            <a:off x="7413707" y="7508137"/>
            <a:ext cx="3903301" cy="1335527"/>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16x</a:t>
            </a:r>
          </a:p>
        </p:txBody>
      </p:sp>
      <p:sp>
        <p:nvSpPr>
          <p:cNvPr id="23" name="Content Placeholder 2">
            <a:extLst>
              <a:ext uri="{FF2B5EF4-FFF2-40B4-BE49-F238E27FC236}">
                <a16:creationId xmlns:a16="http://schemas.microsoft.com/office/drawing/2014/main" id="{5DEC02C0-93CD-4472-AAA9-437269483083}"/>
              </a:ext>
            </a:extLst>
          </p:cNvPr>
          <p:cNvSpPr txBox="1">
            <a:spLocks/>
          </p:cNvSpPr>
          <p:nvPr/>
        </p:nvSpPr>
        <p:spPr>
          <a:xfrm>
            <a:off x="13129668" y="7441360"/>
            <a:ext cx="3903301"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8.1x</a:t>
            </a:r>
          </a:p>
        </p:txBody>
      </p:sp>
      <p:sp>
        <p:nvSpPr>
          <p:cNvPr id="24" name="Content Placeholder 2">
            <a:extLst>
              <a:ext uri="{FF2B5EF4-FFF2-40B4-BE49-F238E27FC236}">
                <a16:creationId xmlns:a16="http://schemas.microsoft.com/office/drawing/2014/main" id="{E6C588E9-56DE-47E9-961E-B46565F7A370}"/>
              </a:ext>
            </a:extLst>
          </p:cNvPr>
          <p:cNvSpPr txBox="1">
            <a:spLocks/>
          </p:cNvSpPr>
          <p:nvPr/>
        </p:nvSpPr>
        <p:spPr>
          <a:xfrm>
            <a:off x="18602113" y="7441360"/>
            <a:ext cx="3903301" cy="1469080"/>
          </a:xfrm>
          <a:prstGeom prst="rect">
            <a:avLst/>
          </a:prstGeom>
        </p:spPr>
        <p:txBody>
          <a:bodyPr anchor="ct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13800" spc="-300" dirty="0">
                <a:solidFill>
                  <a:srgbClr val="FE5A1D"/>
                </a:solidFill>
                <a:latin typeface="Circular Std Bold" panose="020B0804020101010102" pitchFamily="34" charset="0"/>
                <a:cs typeface="Circular Std Bold" panose="020B0804020101010102" pitchFamily="34" charset="0"/>
              </a:rPr>
              <a:t>2x</a:t>
            </a:r>
          </a:p>
        </p:txBody>
      </p:sp>
      <p:sp>
        <p:nvSpPr>
          <p:cNvPr id="21" name="TextBox 20">
            <a:extLst>
              <a:ext uri="{FF2B5EF4-FFF2-40B4-BE49-F238E27FC236}">
                <a16:creationId xmlns:a16="http://schemas.microsoft.com/office/drawing/2014/main" id="{F7BB5E57-B1EC-4E88-8A98-0F15BCAAB760}"/>
              </a:ext>
            </a:extLst>
          </p:cNvPr>
          <p:cNvSpPr txBox="1"/>
          <p:nvPr/>
        </p:nvSpPr>
        <p:spPr>
          <a:xfrm>
            <a:off x="787844" y="4432731"/>
            <a:ext cx="1150087" cy="801245"/>
          </a:xfrm>
          <a:prstGeom prst="rect">
            <a:avLst/>
          </a:prstGeom>
          <a:noFill/>
        </p:spPr>
        <p:txBody>
          <a:bodyPr wrap="square" rtlCol="0">
            <a:spAutoFit/>
          </a:bodyPr>
          <a:lstStyle/>
          <a:p>
            <a:pPr algn="r">
              <a:lnSpc>
                <a:spcPct val="80000"/>
              </a:lnSpc>
            </a:pPr>
            <a:r>
              <a:rPr lang="en-US" sz="2800" b="1" cap="all" dirty="0">
                <a:latin typeface="+mn-lt"/>
                <a:cs typeface="Circular Std Bold" panose="020B0804020101010102" pitchFamily="34" charset="0"/>
              </a:rPr>
              <a:t>Top Tier</a:t>
            </a:r>
            <a:endParaRPr lang="en-US" sz="2800" cap="all" dirty="0">
              <a:latin typeface="+mn-lt"/>
              <a:cs typeface="Circular Std Bold" panose="020B0804020101010102" pitchFamily="34" charset="0"/>
            </a:endParaRPr>
          </a:p>
        </p:txBody>
      </p:sp>
      <p:sp>
        <p:nvSpPr>
          <p:cNvPr id="25" name="TextBox 24">
            <a:extLst>
              <a:ext uri="{FF2B5EF4-FFF2-40B4-BE49-F238E27FC236}">
                <a16:creationId xmlns:a16="http://schemas.microsoft.com/office/drawing/2014/main" id="{FB27028B-5D87-483D-BA1F-6E8242123224}"/>
              </a:ext>
            </a:extLst>
          </p:cNvPr>
          <p:cNvSpPr txBox="1"/>
          <p:nvPr/>
        </p:nvSpPr>
        <p:spPr>
          <a:xfrm>
            <a:off x="5598435" y="4432731"/>
            <a:ext cx="2037451" cy="801245"/>
          </a:xfrm>
          <a:prstGeom prst="rect">
            <a:avLst/>
          </a:prstGeom>
          <a:noFill/>
        </p:spPr>
        <p:txBody>
          <a:bodyPr wrap="square" rtlCol="0">
            <a:spAutoFit/>
          </a:bodyPr>
          <a:lstStyle/>
          <a:p>
            <a:pPr algn="l">
              <a:lnSpc>
                <a:spcPct val="80000"/>
              </a:lnSpc>
            </a:pPr>
            <a:r>
              <a:rPr lang="en-US" sz="2800" b="1" cap="all" dirty="0">
                <a:latin typeface="+mn-lt"/>
                <a:cs typeface="Circular Std Bold" panose="020B0804020101010102" pitchFamily="34" charset="0"/>
              </a:rPr>
              <a:t>Bottom Tier</a:t>
            </a:r>
            <a:endParaRPr lang="en-US" sz="2800" cap="all" dirty="0">
              <a:latin typeface="+mn-lt"/>
              <a:cs typeface="Circular Std Bold" panose="020B0804020101010102" pitchFamily="34" charset="0"/>
            </a:endParaRPr>
          </a:p>
        </p:txBody>
      </p:sp>
      <p:pic>
        <p:nvPicPr>
          <p:cNvPr id="26" name="Graphic 35">
            <a:extLst>
              <a:ext uri="{FF2B5EF4-FFF2-40B4-BE49-F238E27FC236}">
                <a16:creationId xmlns:a16="http://schemas.microsoft.com/office/drawing/2014/main" id="{AA7FD4D9-5B55-46B3-94B5-264C558C2A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7940" y="3631210"/>
            <a:ext cx="5534008" cy="8819830"/>
          </a:xfrm>
          <a:prstGeom prst="rect">
            <a:avLst/>
          </a:prstGeom>
        </p:spPr>
      </p:pic>
    </p:spTree>
    <p:extLst>
      <p:ext uri="{BB962C8B-B14F-4D97-AF65-F5344CB8AC3E}">
        <p14:creationId xmlns:p14="http://schemas.microsoft.com/office/powerpoint/2010/main" val="422957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14</a:t>
            </a:fld>
            <a:endParaRPr sz="2400">
              <a:latin typeface="Arial"/>
              <a:ea typeface="Arial"/>
              <a:cs typeface="Arial"/>
              <a:sym typeface="Arial"/>
            </a:endParaRPr>
          </a:p>
        </p:txBody>
      </p:sp>
      <p:sp>
        <p:nvSpPr>
          <p:cNvPr id="6" name="Content Placeholder 4">
            <a:extLst>
              <a:ext uri="{FF2B5EF4-FFF2-40B4-BE49-F238E27FC236}">
                <a16:creationId xmlns:a16="http://schemas.microsoft.com/office/drawing/2014/main" id="{9C19CD0A-D8E1-405A-B863-5223A9FE66DD}"/>
              </a:ext>
            </a:extLst>
          </p:cNvPr>
          <p:cNvSpPr txBox="1">
            <a:spLocks/>
          </p:cNvSpPr>
          <p:nvPr/>
        </p:nvSpPr>
        <p:spPr>
          <a:xfrm>
            <a:off x="1281845" y="2868073"/>
            <a:ext cx="21783682" cy="1772672"/>
          </a:xfrm>
          <a:prstGeom prst="rect">
            <a:avLst/>
          </a:prstGeom>
        </p:spPr>
        <p:txBody>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indent="0">
              <a:buNone/>
            </a:pPr>
            <a:r>
              <a:rPr lang="en-US" sz="3600" dirty="0"/>
              <a:t>At </a:t>
            </a:r>
            <a:r>
              <a:rPr lang="en-US" sz="3600" dirty="0" err="1"/>
              <a:t>LogicMonitor</a:t>
            </a:r>
            <a:r>
              <a:rPr lang="en-US" sz="3600" dirty="0"/>
              <a:t>, we expand what’s possible for businesses by advancing the technology behind them. Through monitoring, our customers gain the ability to focus less on problem-solving and more on evolving and future-proofing their businesses. Want to do the same? Here are five tips to get you started.</a:t>
            </a:r>
          </a:p>
        </p:txBody>
      </p:sp>
      <p:sp>
        <p:nvSpPr>
          <p:cNvPr id="7" name="Content Placeholder 4">
            <a:extLst>
              <a:ext uri="{FF2B5EF4-FFF2-40B4-BE49-F238E27FC236}">
                <a16:creationId xmlns:a16="http://schemas.microsoft.com/office/drawing/2014/main" id="{B6BA9230-AD7F-4E2D-A35A-C1F6ABEA15BB}"/>
              </a:ext>
            </a:extLst>
          </p:cNvPr>
          <p:cNvSpPr txBox="1">
            <a:spLocks/>
          </p:cNvSpPr>
          <p:nvPr/>
        </p:nvSpPr>
        <p:spPr>
          <a:xfrm>
            <a:off x="2553128" y="5642061"/>
            <a:ext cx="3081049" cy="1245456"/>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800" b="1" dirty="0">
                <a:solidFill>
                  <a:srgbClr val="4C4C4C"/>
                </a:solidFill>
              </a:rPr>
              <a:t>Embrace comprehensive monitoring</a:t>
            </a:r>
            <a:endParaRPr lang="en-US" sz="2400" dirty="0">
              <a:solidFill>
                <a:srgbClr val="4C4C4C"/>
              </a:solidFill>
            </a:endParaRPr>
          </a:p>
        </p:txBody>
      </p:sp>
      <p:sp>
        <p:nvSpPr>
          <p:cNvPr id="8" name="Content Placeholder 4">
            <a:extLst>
              <a:ext uri="{FF2B5EF4-FFF2-40B4-BE49-F238E27FC236}">
                <a16:creationId xmlns:a16="http://schemas.microsoft.com/office/drawing/2014/main" id="{05F8922C-FAA5-4D0C-959D-AC70D603105D}"/>
              </a:ext>
            </a:extLst>
          </p:cNvPr>
          <p:cNvSpPr txBox="1">
            <a:spLocks/>
          </p:cNvSpPr>
          <p:nvPr/>
        </p:nvSpPr>
        <p:spPr>
          <a:xfrm>
            <a:off x="6980639" y="5642061"/>
            <a:ext cx="3081048" cy="1245456"/>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800" b="1" dirty="0">
                <a:solidFill>
                  <a:srgbClr val="4C4C4C"/>
                </a:solidFill>
              </a:rPr>
              <a:t>Identify and address gaps in your systems</a:t>
            </a:r>
            <a:endParaRPr lang="en-US" sz="2400" dirty="0">
              <a:solidFill>
                <a:srgbClr val="4C4C4C"/>
              </a:solidFill>
            </a:endParaRPr>
          </a:p>
        </p:txBody>
      </p:sp>
      <p:sp>
        <p:nvSpPr>
          <p:cNvPr id="9" name="Content Placeholder 4">
            <a:extLst>
              <a:ext uri="{FF2B5EF4-FFF2-40B4-BE49-F238E27FC236}">
                <a16:creationId xmlns:a16="http://schemas.microsoft.com/office/drawing/2014/main" id="{43DBC8F3-E4F1-4845-BB31-313B7D0F0B50}"/>
              </a:ext>
            </a:extLst>
          </p:cNvPr>
          <p:cNvSpPr txBox="1">
            <a:spLocks/>
          </p:cNvSpPr>
          <p:nvPr/>
        </p:nvSpPr>
        <p:spPr>
          <a:xfrm>
            <a:off x="11408150" y="5642061"/>
            <a:ext cx="2910606" cy="1245456"/>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800" b="1" dirty="0">
                <a:solidFill>
                  <a:srgbClr val="4C4C4C"/>
                </a:solidFill>
              </a:rPr>
              <a:t>Act on trends in your monitoring data</a:t>
            </a:r>
            <a:endParaRPr lang="en-US" sz="2400" dirty="0">
              <a:solidFill>
                <a:srgbClr val="4C4C4C"/>
              </a:solidFill>
            </a:endParaRPr>
          </a:p>
        </p:txBody>
      </p:sp>
      <p:sp>
        <p:nvSpPr>
          <p:cNvPr id="10" name="Content Placeholder 4">
            <a:extLst>
              <a:ext uri="{FF2B5EF4-FFF2-40B4-BE49-F238E27FC236}">
                <a16:creationId xmlns:a16="http://schemas.microsoft.com/office/drawing/2014/main" id="{538FD380-5BE3-4BC5-8D30-E7D49DB0860C}"/>
              </a:ext>
            </a:extLst>
          </p:cNvPr>
          <p:cNvSpPr txBox="1">
            <a:spLocks/>
          </p:cNvSpPr>
          <p:nvPr/>
        </p:nvSpPr>
        <p:spPr>
          <a:xfrm>
            <a:off x="15835661" y="5642061"/>
            <a:ext cx="2655540" cy="1245456"/>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800" b="1" dirty="0">
                <a:solidFill>
                  <a:srgbClr val="4C4C4C"/>
                </a:solidFill>
              </a:rPr>
              <a:t>Create an outage response plan</a:t>
            </a:r>
            <a:endParaRPr lang="en-US" sz="2400" dirty="0">
              <a:solidFill>
                <a:srgbClr val="4C4C4C"/>
              </a:solidFill>
            </a:endParaRPr>
          </a:p>
        </p:txBody>
      </p:sp>
      <p:sp>
        <p:nvSpPr>
          <p:cNvPr id="11" name="Content Placeholder 4">
            <a:extLst>
              <a:ext uri="{FF2B5EF4-FFF2-40B4-BE49-F238E27FC236}">
                <a16:creationId xmlns:a16="http://schemas.microsoft.com/office/drawing/2014/main" id="{B043CE72-05DC-45EA-A8AD-8BB5660E420A}"/>
              </a:ext>
            </a:extLst>
          </p:cNvPr>
          <p:cNvSpPr txBox="1">
            <a:spLocks/>
          </p:cNvSpPr>
          <p:nvPr/>
        </p:nvSpPr>
        <p:spPr>
          <a:xfrm>
            <a:off x="20263172" y="5642061"/>
            <a:ext cx="2275095" cy="1245456"/>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800" b="1" dirty="0">
                <a:solidFill>
                  <a:srgbClr val="4C4C4C"/>
                </a:solidFill>
              </a:rPr>
              <a:t>Scale </a:t>
            </a:r>
            <a:br>
              <a:rPr lang="en-US" sz="2800" b="1" dirty="0">
                <a:solidFill>
                  <a:srgbClr val="4C4C4C"/>
                </a:solidFill>
              </a:rPr>
            </a:br>
            <a:r>
              <a:rPr lang="en-US" sz="2800" b="1" dirty="0">
                <a:solidFill>
                  <a:srgbClr val="4C4C4C"/>
                </a:solidFill>
              </a:rPr>
              <a:t>your monitoring</a:t>
            </a:r>
            <a:endParaRPr lang="en-US" sz="2400" dirty="0">
              <a:solidFill>
                <a:srgbClr val="4C4C4C"/>
              </a:solidFill>
            </a:endParaRPr>
          </a:p>
        </p:txBody>
      </p:sp>
      <p:sp>
        <p:nvSpPr>
          <p:cNvPr id="12" name="Title 1">
            <a:extLst>
              <a:ext uri="{FF2B5EF4-FFF2-40B4-BE49-F238E27FC236}">
                <a16:creationId xmlns:a16="http://schemas.microsoft.com/office/drawing/2014/main" id="{3E7CD501-4ADA-4640-82A3-579FD829632A}"/>
              </a:ext>
            </a:extLst>
          </p:cNvPr>
          <p:cNvSpPr txBox="1">
            <a:spLocks/>
          </p:cNvSpPr>
          <p:nvPr/>
        </p:nvSpPr>
        <p:spPr>
          <a:xfrm>
            <a:off x="2911332" y="470313"/>
            <a:ext cx="18564510" cy="2286000"/>
          </a:xfrm>
          <a:prstGeom prst="rect">
            <a:avLst/>
          </a:prstGeom>
          <a:noFill/>
          <a:ln>
            <a:noFill/>
          </a:ln>
        </p:spPr>
        <p:txBody>
          <a:bodyPr spcFirstLastPara="1" wrap="square" lIns="68575" tIns="34275" rIns="68575" bIns="34275" anchor="ctr"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3300"/>
              <a:buFont typeface="Sofia"/>
              <a:buNone/>
              <a:defRPr sz="33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r>
              <a:rPr lang="en-US" sz="8600">
                <a:latin typeface="+mn-lt"/>
              </a:rPr>
              <a:t>Recommendations</a:t>
            </a:r>
            <a:endParaRPr lang="en-US" sz="8600" dirty="0">
              <a:latin typeface="+mn-lt"/>
            </a:endParaRPr>
          </a:p>
        </p:txBody>
      </p:sp>
      <p:pic>
        <p:nvPicPr>
          <p:cNvPr id="13" name="Graphic 12">
            <a:extLst>
              <a:ext uri="{FF2B5EF4-FFF2-40B4-BE49-F238E27FC236}">
                <a16:creationId xmlns:a16="http://schemas.microsoft.com/office/drawing/2014/main" id="{97DAB250-6903-4510-991B-8B7E35489E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7618" y="5808134"/>
            <a:ext cx="1180111" cy="1087293"/>
          </a:xfrm>
          <a:prstGeom prst="rect">
            <a:avLst/>
          </a:prstGeom>
        </p:spPr>
      </p:pic>
      <p:pic>
        <p:nvPicPr>
          <p:cNvPr id="14" name="Graphic 13">
            <a:extLst>
              <a:ext uri="{FF2B5EF4-FFF2-40B4-BE49-F238E27FC236}">
                <a16:creationId xmlns:a16="http://schemas.microsoft.com/office/drawing/2014/main" id="{AAD38560-D400-4504-A67E-2C6CDDA740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1242" y="5791201"/>
            <a:ext cx="1246409" cy="1219890"/>
          </a:xfrm>
          <a:prstGeom prst="rect">
            <a:avLst/>
          </a:prstGeom>
        </p:spPr>
      </p:pic>
      <p:pic>
        <p:nvPicPr>
          <p:cNvPr id="15" name="Graphic 14">
            <a:extLst>
              <a:ext uri="{FF2B5EF4-FFF2-40B4-BE49-F238E27FC236}">
                <a16:creationId xmlns:a16="http://schemas.microsoft.com/office/drawing/2014/main" id="{2C1A464D-DEF2-45A8-8948-8ED83AFEB5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07316" y="5808134"/>
            <a:ext cx="1180111" cy="1087293"/>
          </a:xfrm>
          <a:prstGeom prst="rect">
            <a:avLst/>
          </a:prstGeom>
        </p:spPr>
      </p:pic>
      <p:pic>
        <p:nvPicPr>
          <p:cNvPr id="16" name="Graphic 15">
            <a:extLst>
              <a:ext uri="{FF2B5EF4-FFF2-40B4-BE49-F238E27FC236}">
                <a16:creationId xmlns:a16="http://schemas.microsoft.com/office/drawing/2014/main" id="{9FA5C9DA-5C10-4A57-A6BC-CCF64332D1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61841" y="5808134"/>
            <a:ext cx="1180111" cy="1087293"/>
          </a:xfrm>
          <a:prstGeom prst="rect">
            <a:avLst/>
          </a:prstGeom>
        </p:spPr>
      </p:pic>
      <p:pic>
        <p:nvPicPr>
          <p:cNvPr id="17" name="Graphic 16">
            <a:extLst>
              <a:ext uri="{FF2B5EF4-FFF2-40B4-BE49-F238E27FC236}">
                <a16:creationId xmlns:a16="http://schemas.microsoft.com/office/drawing/2014/main" id="{260D2F08-0C8A-43FD-B7A1-743256142A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69825" y="5808134"/>
            <a:ext cx="1180111" cy="1087293"/>
          </a:xfrm>
          <a:prstGeom prst="rect">
            <a:avLst/>
          </a:prstGeom>
        </p:spPr>
      </p:pic>
      <p:sp>
        <p:nvSpPr>
          <p:cNvPr id="18" name="Content Placeholder 4">
            <a:extLst>
              <a:ext uri="{FF2B5EF4-FFF2-40B4-BE49-F238E27FC236}">
                <a16:creationId xmlns:a16="http://schemas.microsoft.com/office/drawing/2014/main" id="{01AA55C1-FC56-418E-9D82-35B47F94BABC}"/>
              </a:ext>
            </a:extLst>
          </p:cNvPr>
          <p:cNvSpPr txBox="1">
            <a:spLocks/>
          </p:cNvSpPr>
          <p:nvPr/>
        </p:nvSpPr>
        <p:spPr>
          <a:xfrm>
            <a:off x="1273040" y="7140355"/>
            <a:ext cx="4262996" cy="3700472"/>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400" dirty="0">
                <a:solidFill>
                  <a:srgbClr val="4C4C4C"/>
                </a:solidFill>
              </a:rPr>
              <a:t>Find and implement a platform that comprehensively monitors infrastructures, allowing you to view your IT systems through a single pane of glass. Consider extensibility during the selection process to ensure the platform integrates with all of your technologies.</a:t>
            </a:r>
          </a:p>
        </p:txBody>
      </p:sp>
      <p:sp>
        <p:nvSpPr>
          <p:cNvPr id="19" name="Content Placeholder 4">
            <a:extLst>
              <a:ext uri="{FF2B5EF4-FFF2-40B4-BE49-F238E27FC236}">
                <a16:creationId xmlns:a16="http://schemas.microsoft.com/office/drawing/2014/main" id="{519E101E-25FF-41E2-A656-9FE84EF86F0A}"/>
              </a:ext>
            </a:extLst>
          </p:cNvPr>
          <p:cNvSpPr txBox="1">
            <a:spLocks/>
          </p:cNvSpPr>
          <p:nvPr/>
        </p:nvSpPr>
        <p:spPr>
          <a:xfrm>
            <a:off x="5700550" y="7140355"/>
            <a:ext cx="4262995" cy="3700472"/>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400" dirty="0">
                <a:solidFill>
                  <a:srgbClr val="4C4C4C"/>
                </a:solidFill>
              </a:rPr>
              <a:t>Build a high level of redundancy into your monitoring systems to prevent outages from occurring. Focus on eliminating single points of failure that might cause a system to go down.</a:t>
            </a:r>
          </a:p>
        </p:txBody>
      </p:sp>
      <p:sp>
        <p:nvSpPr>
          <p:cNvPr id="20" name="Content Placeholder 4">
            <a:extLst>
              <a:ext uri="{FF2B5EF4-FFF2-40B4-BE49-F238E27FC236}">
                <a16:creationId xmlns:a16="http://schemas.microsoft.com/office/drawing/2014/main" id="{82D9DDE7-3D0A-4F29-A45C-14E0F7EBFCE5}"/>
              </a:ext>
            </a:extLst>
          </p:cNvPr>
          <p:cNvSpPr txBox="1">
            <a:spLocks/>
          </p:cNvSpPr>
          <p:nvPr/>
        </p:nvSpPr>
        <p:spPr>
          <a:xfrm>
            <a:off x="10128061" y="7140355"/>
            <a:ext cx="4262996" cy="3700472"/>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400" dirty="0">
                <a:solidFill>
                  <a:srgbClr val="4C4C4C"/>
                </a:solidFill>
              </a:rPr>
              <a:t>Make sure you have a solution in place that gives you early visibility into trends that could signify trouble ahead. Use data forecasting to proactively identify future failures, and prevent an outage before it impacts the business. </a:t>
            </a:r>
          </a:p>
        </p:txBody>
      </p:sp>
      <p:sp>
        <p:nvSpPr>
          <p:cNvPr id="21" name="Content Placeholder 4">
            <a:extLst>
              <a:ext uri="{FF2B5EF4-FFF2-40B4-BE49-F238E27FC236}">
                <a16:creationId xmlns:a16="http://schemas.microsoft.com/office/drawing/2014/main" id="{66E40E02-0E21-422B-A44D-ACF91033E640}"/>
              </a:ext>
            </a:extLst>
          </p:cNvPr>
          <p:cNvSpPr txBox="1">
            <a:spLocks/>
          </p:cNvSpPr>
          <p:nvPr/>
        </p:nvSpPr>
        <p:spPr>
          <a:xfrm>
            <a:off x="14555571" y="7140355"/>
            <a:ext cx="4262995" cy="3700472"/>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400" dirty="0">
                <a:solidFill>
                  <a:srgbClr val="4C4C4C"/>
                </a:solidFill>
              </a:rPr>
              <a:t>Hopefully you’ll never have to use it, but it’s critical to have a defined process for handling outages, from escalation and remediation to communication and root cause analysis. Set a plan on who to involve--and when--to ensure you can respond quickly if an outage does occur.</a:t>
            </a:r>
          </a:p>
        </p:txBody>
      </p:sp>
      <p:sp>
        <p:nvSpPr>
          <p:cNvPr id="22" name="Content Placeholder 4">
            <a:extLst>
              <a:ext uri="{FF2B5EF4-FFF2-40B4-BE49-F238E27FC236}">
                <a16:creationId xmlns:a16="http://schemas.microsoft.com/office/drawing/2014/main" id="{7686313A-555C-45F9-9482-416833F88134}"/>
              </a:ext>
            </a:extLst>
          </p:cNvPr>
          <p:cNvSpPr txBox="1">
            <a:spLocks/>
          </p:cNvSpPr>
          <p:nvPr/>
        </p:nvSpPr>
        <p:spPr>
          <a:xfrm>
            <a:off x="18983084" y="7140355"/>
            <a:ext cx="4262996" cy="3700472"/>
          </a:xfrm>
          <a:prstGeom prst="rect">
            <a:avLst/>
          </a:prstGeom>
        </p:spPr>
        <p:txBody>
          <a:bodyPr numCol="1" spcCol="731520"/>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lvl="0" indent="0">
              <a:buNone/>
            </a:pPr>
            <a:r>
              <a:rPr lang="en-US" sz="2400" dirty="0">
                <a:solidFill>
                  <a:srgbClr val="4C4C4C"/>
                </a:solidFill>
              </a:rPr>
              <a:t>Whether you’re adopting new technologies or moving your infrastructure to the cloud, make sure that your monitoring solution can keep up. Select a scalable platform that will help take your business to the next level while still maintaining visibility into your systems. </a:t>
            </a:r>
          </a:p>
        </p:txBody>
      </p:sp>
    </p:spTree>
    <p:extLst>
      <p:ext uri="{BB962C8B-B14F-4D97-AF65-F5344CB8AC3E}">
        <p14:creationId xmlns:p14="http://schemas.microsoft.com/office/powerpoint/2010/main" val="228134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15</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2911332" y="1013223"/>
            <a:ext cx="18564510" cy="2286000"/>
          </a:xfrm>
        </p:spPr>
        <p:txBody>
          <a:bodyPr>
            <a:normAutofit/>
          </a:bodyPr>
          <a:lstStyle/>
          <a:p>
            <a:pPr algn="ctr"/>
            <a:r>
              <a:rPr lang="en-US" sz="8600" dirty="0">
                <a:latin typeface="+mn-lt"/>
              </a:rPr>
              <a:t>Appendix</a:t>
            </a:r>
          </a:p>
        </p:txBody>
      </p:sp>
    </p:spTree>
    <p:extLst>
      <p:ext uri="{BB962C8B-B14F-4D97-AF65-F5344CB8AC3E}">
        <p14:creationId xmlns:p14="http://schemas.microsoft.com/office/powerpoint/2010/main" val="279402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9" name="Google Shape;499;p67"/>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a:pPr/>
              <a:t>16</a:t>
            </a:fld>
            <a:endParaRPr sz="2933"/>
          </a:p>
        </p:txBody>
      </p:sp>
      <p:sp>
        <p:nvSpPr>
          <p:cNvPr id="12" name="TextBox 11">
            <a:extLst>
              <a:ext uri="{FF2B5EF4-FFF2-40B4-BE49-F238E27FC236}">
                <a16:creationId xmlns:a16="http://schemas.microsoft.com/office/drawing/2014/main" id="{E2585EF1-9A5B-4D80-8E90-3A90C89048D1}"/>
              </a:ext>
            </a:extLst>
          </p:cNvPr>
          <p:cNvSpPr txBox="1"/>
          <p:nvPr/>
        </p:nvSpPr>
        <p:spPr>
          <a:xfrm>
            <a:off x="477982"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Top Tier													Bottom Tier</a:t>
            </a:r>
          </a:p>
        </p:txBody>
      </p:sp>
      <p:pic>
        <p:nvPicPr>
          <p:cNvPr id="6" name="Picture 5">
            <a:extLst>
              <a:ext uri="{FF2B5EF4-FFF2-40B4-BE49-F238E27FC236}">
                <a16:creationId xmlns:a16="http://schemas.microsoft.com/office/drawing/2014/main" id="{7C6028CC-1437-4C64-855E-63616EA25C62}"/>
              </a:ext>
            </a:extLst>
          </p:cNvPr>
          <p:cNvPicPr>
            <a:picLocks noChangeAspect="1"/>
          </p:cNvPicPr>
          <p:nvPr/>
        </p:nvPicPr>
        <p:blipFill>
          <a:blip r:embed="rId3"/>
          <a:stretch>
            <a:fillRect/>
          </a:stretch>
        </p:blipFill>
        <p:spPr>
          <a:xfrm>
            <a:off x="626673" y="3035810"/>
            <a:ext cx="10617359" cy="7680960"/>
          </a:xfrm>
          <a:prstGeom prst="rect">
            <a:avLst/>
          </a:prstGeom>
        </p:spPr>
      </p:pic>
      <p:pic>
        <p:nvPicPr>
          <p:cNvPr id="7" name="Picture 6">
            <a:extLst>
              <a:ext uri="{FF2B5EF4-FFF2-40B4-BE49-F238E27FC236}">
                <a16:creationId xmlns:a16="http://schemas.microsoft.com/office/drawing/2014/main" id="{4619FC6A-C631-458A-BBD8-907730D49510}"/>
              </a:ext>
            </a:extLst>
          </p:cNvPr>
          <p:cNvPicPr>
            <a:picLocks noChangeAspect="1"/>
          </p:cNvPicPr>
          <p:nvPr/>
        </p:nvPicPr>
        <p:blipFill>
          <a:blip r:embed="rId4"/>
          <a:stretch>
            <a:fillRect/>
          </a:stretch>
        </p:blipFill>
        <p:spPr>
          <a:xfrm>
            <a:off x="12733849" y="3017520"/>
            <a:ext cx="10593913" cy="76809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9" name="Google Shape;499;p67"/>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a:pPr/>
              <a:t>17</a:t>
            </a:fld>
            <a:endParaRPr sz="2933"/>
          </a:p>
        </p:txBody>
      </p:sp>
      <p:sp>
        <p:nvSpPr>
          <p:cNvPr id="6" name="TextBox 5">
            <a:extLst>
              <a:ext uri="{FF2B5EF4-FFF2-40B4-BE49-F238E27FC236}">
                <a16:creationId xmlns:a16="http://schemas.microsoft.com/office/drawing/2014/main" id="{773D9D63-0D64-4580-82AA-736CE2D242F6}"/>
              </a:ext>
            </a:extLst>
          </p:cNvPr>
          <p:cNvSpPr txBox="1"/>
          <p:nvPr/>
        </p:nvSpPr>
        <p:spPr>
          <a:xfrm>
            <a:off x="0"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Top Tier													Bottom Tier</a:t>
            </a:r>
          </a:p>
        </p:txBody>
      </p:sp>
      <p:pic>
        <p:nvPicPr>
          <p:cNvPr id="9" name="Picture 8">
            <a:extLst>
              <a:ext uri="{FF2B5EF4-FFF2-40B4-BE49-F238E27FC236}">
                <a16:creationId xmlns:a16="http://schemas.microsoft.com/office/drawing/2014/main" id="{FF831765-29F4-4A8B-90CC-F15CE66D0675}"/>
              </a:ext>
            </a:extLst>
          </p:cNvPr>
          <p:cNvPicPr>
            <a:picLocks noChangeAspect="1"/>
          </p:cNvPicPr>
          <p:nvPr/>
        </p:nvPicPr>
        <p:blipFill>
          <a:blip r:embed="rId3"/>
          <a:stretch>
            <a:fillRect/>
          </a:stretch>
        </p:blipFill>
        <p:spPr>
          <a:xfrm>
            <a:off x="626673" y="3075600"/>
            <a:ext cx="10593913" cy="7680960"/>
          </a:xfrm>
          <a:prstGeom prst="rect">
            <a:avLst/>
          </a:prstGeom>
        </p:spPr>
      </p:pic>
      <p:pic>
        <p:nvPicPr>
          <p:cNvPr id="10" name="Picture 9">
            <a:extLst>
              <a:ext uri="{FF2B5EF4-FFF2-40B4-BE49-F238E27FC236}">
                <a16:creationId xmlns:a16="http://schemas.microsoft.com/office/drawing/2014/main" id="{CC332333-4499-4F97-BCE4-7BABA6A14214}"/>
              </a:ext>
            </a:extLst>
          </p:cNvPr>
          <p:cNvPicPr>
            <a:picLocks noChangeAspect="1"/>
          </p:cNvPicPr>
          <p:nvPr/>
        </p:nvPicPr>
        <p:blipFill>
          <a:blip r:embed="rId4"/>
          <a:stretch>
            <a:fillRect/>
          </a:stretch>
        </p:blipFill>
        <p:spPr>
          <a:xfrm>
            <a:off x="12870713" y="3075599"/>
            <a:ext cx="10593913" cy="7680960"/>
          </a:xfrm>
          <a:prstGeom prst="rect">
            <a:avLst/>
          </a:prstGeom>
        </p:spPr>
      </p:pic>
    </p:spTree>
    <p:extLst>
      <p:ext uri="{BB962C8B-B14F-4D97-AF65-F5344CB8AC3E}">
        <p14:creationId xmlns:p14="http://schemas.microsoft.com/office/powerpoint/2010/main" val="3394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18</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114F849E-265C-443E-AA35-286717747D16}"/>
              </a:ext>
            </a:extLst>
          </p:cNvPr>
          <p:cNvPicPr>
            <a:picLocks noChangeAspect="1"/>
          </p:cNvPicPr>
          <p:nvPr/>
        </p:nvPicPr>
        <p:blipFill>
          <a:blip r:embed="rId3"/>
          <a:stretch>
            <a:fillRect/>
          </a:stretch>
        </p:blipFill>
        <p:spPr>
          <a:xfrm>
            <a:off x="626673" y="3313794"/>
            <a:ext cx="10593913" cy="7680960"/>
          </a:xfrm>
          <a:prstGeom prst="rect">
            <a:avLst/>
          </a:prstGeom>
        </p:spPr>
      </p:pic>
      <p:pic>
        <p:nvPicPr>
          <p:cNvPr id="8" name="Picture 7">
            <a:extLst>
              <a:ext uri="{FF2B5EF4-FFF2-40B4-BE49-F238E27FC236}">
                <a16:creationId xmlns:a16="http://schemas.microsoft.com/office/drawing/2014/main" id="{11458EE4-F41C-4E6D-A81A-DD5BAF19E9C5}"/>
              </a:ext>
            </a:extLst>
          </p:cNvPr>
          <p:cNvPicPr>
            <a:picLocks noChangeAspect="1"/>
          </p:cNvPicPr>
          <p:nvPr/>
        </p:nvPicPr>
        <p:blipFill>
          <a:blip r:embed="rId4"/>
          <a:stretch>
            <a:fillRect/>
          </a:stretch>
        </p:blipFill>
        <p:spPr>
          <a:xfrm>
            <a:off x="12692292" y="3313794"/>
            <a:ext cx="10593913" cy="7680960"/>
          </a:xfrm>
          <a:prstGeom prst="rect">
            <a:avLst/>
          </a:prstGeom>
        </p:spPr>
      </p:pic>
    </p:spTree>
    <p:extLst>
      <p:ext uri="{BB962C8B-B14F-4D97-AF65-F5344CB8AC3E}">
        <p14:creationId xmlns:p14="http://schemas.microsoft.com/office/powerpoint/2010/main" val="90130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19</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58F49163-534E-45E1-9B0D-5BC459412F54}"/>
              </a:ext>
            </a:extLst>
          </p:cNvPr>
          <p:cNvPicPr>
            <a:picLocks noChangeAspect="1"/>
          </p:cNvPicPr>
          <p:nvPr/>
        </p:nvPicPr>
        <p:blipFill>
          <a:blip r:embed="rId3"/>
          <a:stretch>
            <a:fillRect/>
          </a:stretch>
        </p:blipFill>
        <p:spPr>
          <a:xfrm>
            <a:off x="626673" y="3075600"/>
            <a:ext cx="10593913" cy="7680960"/>
          </a:xfrm>
          <a:prstGeom prst="rect">
            <a:avLst/>
          </a:prstGeom>
        </p:spPr>
      </p:pic>
      <p:pic>
        <p:nvPicPr>
          <p:cNvPr id="8" name="Picture 7">
            <a:extLst>
              <a:ext uri="{FF2B5EF4-FFF2-40B4-BE49-F238E27FC236}">
                <a16:creationId xmlns:a16="http://schemas.microsoft.com/office/drawing/2014/main" id="{B67E59A1-21B2-46B3-AB87-89D67D03EBA8}"/>
              </a:ext>
            </a:extLst>
          </p:cNvPr>
          <p:cNvPicPr>
            <a:picLocks noChangeAspect="1"/>
          </p:cNvPicPr>
          <p:nvPr/>
        </p:nvPicPr>
        <p:blipFill>
          <a:blip r:embed="rId4"/>
          <a:stretch>
            <a:fillRect/>
          </a:stretch>
        </p:blipFill>
        <p:spPr>
          <a:xfrm>
            <a:off x="12893014" y="3075599"/>
            <a:ext cx="10593913" cy="7680960"/>
          </a:xfrm>
          <a:prstGeom prst="rect">
            <a:avLst/>
          </a:prstGeom>
        </p:spPr>
      </p:pic>
    </p:spTree>
    <p:extLst>
      <p:ext uri="{BB962C8B-B14F-4D97-AF65-F5344CB8AC3E}">
        <p14:creationId xmlns:p14="http://schemas.microsoft.com/office/powerpoint/2010/main" val="394055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2</a:t>
            </a:fld>
            <a:endParaRPr sz="2400">
              <a:latin typeface="Arial"/>
              <a:ea typeface="Arial"/>
              <a:cs typeface="Arial"/>
              <a:sym typeface="Arial"/>
            </a:endParaRPr>
          </a:p>
        </p:txBody>
      </p:sp>
      <p:graphicFrame>
        <p:nvGraphicFramePr>
          <p:cNvPr id="16" name="Chart 15">
            <a:extLst>
              <a:ext uri="{FF2B5EF4-FFF2-40B4-BE49-F238E27FC236}">
                <a16:creationId xmlns:a16="http://schemas.microsoft.com/office/drawing/2014/main" id="{6D031F10-76A3-4397-87B8-5F7CC1EB5ED0}"/>
              </a:ext>
            </a:extLst>
          </p:cNvPr>
          <p:cNvGraphicFramePr/>
          <p:nvPr>
            <p:extLst>
              <p:ext uri="{D42A27DB-BD31-4B8C-83A1-F6EECF244321}">
                <p14:modId xmlns:p14="http://schemas.microsoft.com/office/powerpoint/2010/main" val="1687353788"/>
              </p:ext>
            </p:extLst>
          </p:nvPr>
        </p:nvGraphicFramePr>
        <p:xfrm>
          <a:off x="16870426" y="4902022"/>
          <a:ext cx="6067441" cy="6400382"/>
        </p:xfrm>
        <a:graphic>
          <a:graphicData uri="http://schemas.openxmlformats.org/drawingml/2006/chart">
            <c:chart xmlns:c="http://schemas.openxmlformats.org/drawingml/2006/chart" xmlns:r="http://schemas.openxmlformats.org/officeDocument/2006/relationships" r:id="rId3"/>
          </a:graphicData>
        </a:graphic>
      </p:graphicFrame>
      <p:pic>
        <p:nvPicPr>
          <p:cNvPr id="17" name="Graphic 16">
            <a:extLst>
              <a:ext uri="{FF2B5EF4-FFF2-40B4-BE49-F238E27FC236}">
                <a16:creationId xmlns:a16="http://schemas.microsoft.com/office/drawing/2014/main" id="{99CABFE9-B8C3-4C46-99DC-819F8D28FE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490" t="-1664" r="2539" b="-1"/>
          <a:stretch/>
        </p:blipFill>
        <p:spPr>
          <a:xfrm>
            <a:off x="329784" y="5196494"/>
            <a:ext cx="14585828" cy="7273106"/>
          </a:xfrm>
          <a:prstGeom prst="rect">
            <a:avLst/>
          </a:prstGeom>
        </p:spPr>
      </p:pic>
      <p:sp>
        <p:nvSpPr>
          <p:cNvPr id="18" name="Visual Language">
            <a:extLst>
              <a:ext uri="{FF2B5EF4-FFF2-40B4-BE49-F238E27FC236}">
                <a16:creationId xmlns:a16="http://schemas.microsoft.com/office/drawing/2014/main" id="{CE4A67DE-0852-4CE5-93A7-F161381BE33C}"/>
              </a:ext>
            </a:extLst>
          </p:cNvPr>
          <p:cNvSpPr txBox="1"/>
          <p:nvPr/>
        </p:nvSpPr>
        <p:spPr>
          <a:xfrm>
            <a:off x="626673" y="1544031"/>
            <a:ext cx="6035755"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l" defTabSz="12700">
              <a:defRPr sz="8000" b="1" spc="-319">
                <a:solidFill>
                  <a:srgbClr val="0576FF"/>
                </a:solidFill>
                <a:latin typeface="Circular Std"/>
                <a:ea typeface="Circular Std"/>
                <a:cs typeface="Circular Std"/>
                <a:sym typeface="Circular Std"/>
              </a:defRPr>
            </a:lvl1pPr>
          </a:lstStyle>
          <a:p>
            <a:r>
              <a:rPr lang="en-US" dirty="0">
                <a:latin typeface="+mn-lt"/>
                <a:cs typeface="Arial" panose="020B0604020202020204" pitchFamily="34" charset="0"/>
              </a:rPr>
              <a:t>Methodology</a:t>
            </a:r>
            <a:endParaRPr dirty="0">
              <a:latin typeface="+mn-lt"/>
              <a:cs typeface="Arial" panose="020B0604020202020204" pitchFamily="34" charset="0"/>
            </a:endParaRPr>
          </a:p>
        </p:txBody>
      </p:sp>
      <p:sp>
        <p:nvSpPr>
          <p:cNvPr id="21" name="OBJECTIVES: RESEARCH / GOALS / JOURNEYS / DESIGN">
            <a:extLst>
              <a:ext uri="{FF2B5EF4-FFF2-40B4-BE49-F238E27FC236}">
                <a16:creationId xmlns:a16="http://schemas.microsoft.com/office/drawing/2014/main" id="{2E4313A2-F120-40A0-BA85-817B68FE9AEB}"/>
              </a:ext>
            </a:extLst>
          </p:cNvPr>
          <p:cNvSpPr txBox="1"/>
          <p:nvPr/>
        </p:nvSpPr>
        <p:spPr>
          <a:xfrm>
            <a:off x="548092" y="2897547"/>
            <a:ext cx="6005107" cy="47192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nSpc>
                <a:spcPct val="80000"/>
              </a:lnSpc>
              <a:defRPr sz="3000">
                <a:solidFill>
                  <a:srgbClr val="3E4042"/>
                </a:solidFill>
                <a:latin typeface="CircularStd-Black"/>
                <a:ea typeface="CircularStd-Black"/>
                <a:cs typeface="CircularStd-Black"/>
                <a:sym typeface="CircularStd-Black"/>
              </a:defRPr>
            </a:pPr>
            <a:r>
              <a:rPr lang="en-US" spc="-150" dirty="0">
                <a:solidFill>
                  <a:srgbClr val="1C2841"/>
                </a:solidFill>
                <a:latin typeface="+mn-lt"/>
              </a:rPr>
              <a:t>SURVEY CONDUCTED: </a:t>
            </a:r>
            <a:r>
              <a:rPr lang="en-US" spc="-150" dirty="0">
                <a:solidFill>
                  <a:srgbClr val="0076FF"/>
                </a:solidFill>
                <a:latin typeface="+mn-lt"/>
              </a:rPr>
              <a:t>JUNE 2019</a:t>
            </a:r>
            <a:endParaRPr spc="-150" dirty="0">
              <a:solidFill>
                <a:srgbClr val="0076FF"/>
              </a:solidFill>
              <a:latin typeface="+mn-lt"/>
            </a:endParaRPr>
          </a:p>
        </p:txBody>
      </p:sp>
      <p:sp>
        <p:nvSpPr>
          <p:cNvPr id="29" name="Content Placeholder 2">
            <a:extLst>
              <a:ext uri="{FF2B5EF4-FFF2-40B4-BE49-F238E27FC236}">
                <a16:creationId xmlns:a16="http://schemas.microsoft.com/office/drawing/2014/main" id="{3AE0CCE5-DD0A-4478-A906-EF614C8F6DF4}"/>
              </a:ext>
            </a:extLst>
          </p:cNvPr>
          <p:cNvSpPr txBox="1">
            <a:spLocks/>
          </p:cNvSpPr>
          <p:nvPr/>
        </p:nvSpPr>
        <p:spPr>
          <a:xfrm>
            <a:off x="16855891" y="4052181"/>
            <a:ext cx="5988650" cy="67369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buNone/>
            </a:pPr>
            <a:r>
              <a:rPr lang="en-US" sz="4000" cap="all" dirty="0">
                <a:latin typeface="+mn-lt"/>
                <a:cs typeface="Circular Std Black" panose="020B0A04020101010102" pitchFamily="34" charset="0"/>
              </a:rPr>
              <a:t>Company Size</a:t>
            </a:r>
          </a:p>
        </p:txBody>
      </p:sp>
      <p:sp>
        <p:nvSpPr>
          <p:cNvPr id="32" name="Content Placeholder 2">
            <a:extLst>
              <a:ext uri="{FF2B5EF4-FFF2-40B4-BE49-F238E27FC236}">
                <a16:creationId xmlns:a16="http://schemas.microsoft.com/office/drawing/2014/main" id="{4DB0F773-BD26-4544-BADF-6F6EA483E5F7}"/>
              </a:ext>
            </a:extLst>
          </p:cNvPr>
          <p:cNvSpPr txBox="1">
            <a:spLocks/>
          </p:cNvSpPr>
          <p:nvPr/>
        </p:nvSpPr>
        <p:spPr>
          <a:xfrm>
            <a:off x="17511469" y="6503594"/>
            <a:ext cx="1958583" cy="1094478"/>
          </a:xfrm>
          <a:prstGeom prst="rect">
            <a:avLst/>
          </a:prstGeom>
        </p:spPr>
        <p:txBody>
          <a:bodyPr/>
          <a:lstStyle>
            <a:defPPr marR="0" lvl="0" algn="l" rtl="0">
              <a:lnSpc>
                <a:spcPct val="100000"/>
              </a:lnSpc>
              <a:spcBef>
                <a:spcPts val="0"/>
              </a:spcBef>
              <a:spcAft>
                <a:spcPts val="0"/>
              </a:spcAft>
            </a:defPPr>
            <a:lvl1pPr marL="0" indent="0" algn="ctr" defTabSz="457200" eaLnBrk="0" fontAlgn="base" hangingPunct="0">
              <a:spcBef>
                <a:spcPts val="1125"/>
              </a:spcBef>
              <a:spcAft>
                <a:spcPct val="0"/>
              </a:spcAft>
              <a:buClr>
                <a:srgbClr val="3A9BE0"/>
              </a:buClr>
              <a:buFont typeface="Arial" charset="0"/>
              <a:buNone/>
              <a:defRPr sz="6600" b="1" kern="1200" spc="-150">
                <a:solidFill>
                  <a:schemeClr val="bg1"/>
                </a:solidFill>
                <a:latin typeface="+mn-lt"/>
                <a:ea typeface="Flexo Medium" charset="0"/>
                <a:cs typeface="Circular Std Bold" panose="020B0804020101010102" pitchFamily="34" charset="0"/>
              </a:defRPr>
            </a:lvl1pPr>
            <a:lvl2pPr marL="715963" indent="-222250" defTabSz="45720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defTabSz="45720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defTabSz="45720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defTabSz="45720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defTabSz="457200" eaLnBrk="1" latinLnBrk="0" hangingPunct="1">
              <a:spcBef>
                <a:spcPct val="20000"/>
              </a:spcBef>
              <a:buChar char="•"/>
              <a:defRPr sz="2000" kern="1200">
                <a:solidFill>
                  <a:schemeClr val="tx1"/>
                </a:solidFill>
                <a:latin typeface="+mn-lt"/>
                <a:ea typeface="+mn-ea"/>
                <a:cs typeface="+mn-cs"/>
              </a:defRPr>
            </a:lvl6pPr>
            <a:lvl7pPr marL="2971800" indent="-228600" defTabSz="457200" eaLnBrk="1" latinLnBrk="0" hangingPunct="1">
              <a:spcBef>
                <a:spcPct val="20000"/>
              </a:spcBef>
              <a:buChar char="•"/>
              <a:defRPr sz="2000" kern="1200">
                <a:solidFill>
                  <a:schemeClr val="tx1"/>
                </a:solidFill>
                <a:latin typeface="+mn-lt"/>
                <a:ea typeface="+mn-ea"/>
                <a:cs typeface="+mn-cs"/>
              </a:defRPr>
            </a:lvl7pPr>
            <a:lvl8pPr marL="3429000" indent="-228600" defTabSz="457200" eaLnBrk="1" latinLnBrk="0" hangingPunct="1">
              <a:spcBef>
                <a:spcPct val="20000"/>
              </a:spcBef>
              <a:buChar char="•"/>
              <a:defRPr sz="2000" kern="1200">
                <a:solidFill>
                  <a:schemeClr val="tx1"/>
                </a:solidFill>
                <a:latin typeface="+mn-lt"/>
                <a:ea typeface="+mn-ea"/>
                <a:cs typeface="+mn-cs"/>
              </a:defRPr>
            </a:lvl8pPr>
            <a:lvl9pPr marL="3886200" indent="-228600" defTabSz="457200" eaLnBrk="1" latinLnBrk="0" hangingPunct="1">
              <a:spcBef>
                <a:spcPct val="20000"/>
              </a:spcBef>
              <a:buChar char="•"/>
              <a:defRPr sz="2000" kern="1200">
                <a:solidFill>
                  <a:schemeClr val="tx1"/>
                </a:solidFill>
                <a:latin typeface="+mn-lt"/>
                <a:ea typeface="+mn-ea"/>
                <a:cs typeface="+mn-cs"/>
              </a:defRPr>
            </a:lvl9pPr>
          </a:lstStyle>
          <a:p>
            <a:pPr>
              <a:spcBef>
                <a:spcPts val="0"/>
              </a:spcBef>
            </a:pPr>
            <a:r>
              <a:rPr lang="en-US" sz="4000" dirty="0"/>
              <a:t>2,500 to</a:t>
            </a:r>
          </a:p>
          <a:p>
            <a:pPr>
              <a:spcBef>
                <a:spcPts val="0"/>
              </a:spcBef>
            </a:pPr>
            <a:r>
              <a:rPr lang="en-US" sz="4000" dirty="0"/>
              <a:t>4,999</a:t>
            </a:r>
          </a:p>
        </p:txBody>
      </p:sp>
      <p:sp>
        <p:nvSpPr>
          <p:cNvPr id="33" name="Content Placeholder 2">
            <a:extLst>
              <a:ext uri="{FF2B5EF4-FFF2-40B4-BE49-F238E27FC236}">
                <a16:creationId xmlns:a16="http://schemas.microsoft.com/office/drawing/2014/main" id="{E77E984F-A54E-418E-8DFF-0991DCA20928}"/>
              </a:ext>
            </a:extLst>
          </p:cNvPr>
          <p:cNvSpPr txBox="1">
            <a:spLocks/>
          </p:cNvSpPr>
          <p:nvPr/>
        </p:nvSpPr>
        <p:spPr>
          <a:xfrm>
            <a:off x="17496873" y="8893586"/>
            <a:ext cx="3154568" cy="1005781"/>
          </a:xfrm>
          <a:prstGeom prst="rect">
            <a:avLst/>
          </a:prstGeom>
        </p:spPr>
        <p:txBody>
          <a:bodyPr/>
          <a:lstStyle>
            <a:defPPr marR="0" lvl="0" algn="l" rtl="0">
              <a:lnSpc>
                <a:spcPct val="100000"/>
              </a:lnSpc>
              <a:spcBef>
                <a:spcPts val="0"/>
              </a:spcBef>
              <a:spcAft>
                <a:spcPts val="0"/>
              </a:spcAft>
              <a:defRPr/>
            </a:defPPr>
            <a:lvl1pPr marL="0" indent="0" algn="ctr" defTabSz="457200" eaLnBrk="0" fontAlgn="base" hangingPunct="0">
              <a:spcAft>
                <a:spcPct val="0"/>
              </a:spcAft>
              <a:buClr>
                <a:srgbClr val="3A9BE0"/>
              </a:buClr>
              <a:buFont typeface="Arial" charset="0"/>
              <a:buNone/>
              <a:defRPr sz="4000" b="1" kern="1200" spc="-150">
                <a:solidFill>
                  <a:schemeClr val="bg1"/>
                </a:solidFill>
                <a:latin typeface="+mn-lt"/>
                <a:ea typeface="Flexo Medium" charset="0"/>
                <a:cs typeface="Circular Std Bold" panose="020B0804020101010102" pitchFamily="34" charset="0"/>
              </a:defRPr>
            </a:lvl1pPr>
            <a:lvl2pPr marL="715963" indent="-222250" defTabSz="45720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defTabSz="45720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defTabSz="45720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defTabSz="45720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defTabSz="457200" eaLnBrk="1" latinLnBrk="0" hangingPunct="1">
              <a:spcBef>
                <a:spcPct val="20000"/>
              </a:spcBef>
              <a:buChar char="•"/>
              <a:defRPr sz="2000" kern="1200">
                <a:solidFill>
                  <a:schemeClr val="tx1"/>
                </a:solidFill>
                <a:latin typeface="+mn-lt"/>
                <a:ea typeface="+mn-ea"/>
                <a:cs typeface="+mn-cs"/>
              </a:defRPr>
            </a:lvl6pPr>
            <a:lvl7pPr marL="2971800" indent="-228600" defTabSz="457200" eaLnBrk="1" latinLnBrk="0" hangingPunct="1">
              <a:spcBef>
                <a:spcPct val="20000"/>
              </a:spcBef>
              <a:buChar char="•"/>
              <a:defRPr sz="2000" kern="1200">
                <a:solidFill>
                  <a:schemeClr val="tx1"/>
                </a:solidFill>
                <a:latin typeface="+mn-lt"/>
                <a:ea typeface="+mn-ea"/>
                <a:cs typeface="+mn-cs"/>
              </a:defRPr>
            </a:lvl7pPr>
            <a:lvl8pPr marL="3429000" indent="-228600" defTabSz="457200" eaLnBrk="1" latinLnBrk="0" hangingPunct="1">
              <a:spcBef>
                <a:spcPct val="20000"/>
              </a:spcBef>
              <a:buChar char="•"/>
              <a:defRPr sz="2000" kern="1200">
                <a:solidFill>
                  <a:schemeClr val="tx1"/>
                </a:solidFill>
                <a:latin typeface="+mn-lt"/>
                <a:ea typeface="+mn-ea"/>
                <a:cs typeface="+mn-cs"/>
              </a:defRPr>
            </a:lvl8pPr>
            <a:lvl9pPr marL="3886200" indent="-228600" defTabSz="457200" eaLnBrk="1" latinLnBrk="0" hangingPunct="1">
              <a:spcBef>
                <a:spcPct val="20000"/>
              </a:spcBef>
              <a:buChar char="•"/>
              <a:defRPr sz="2000" kern="1200">
                <a:solidFill>
                  <a:schemeClr val="tx1"/>
                </a:solidFill>
                <a:latin typeface="+mn-lt"/>
                <a:ea typeface="+mn-ea"/>
                <a:cs typeface="+mn-cs"/>
              </a:defRPr>
            </a:lvl9pPr>
          </a:lstStyle>
          <a:p>
            <a:r>
              <a:rPr lang="en-US" dirty="0"/>
              <a:t>5,000 to</a:t>
            </a:r>
          </a:p>
          <a:p>
            <a:r>
              <a:rPr lang="en-US" dirty="0"/>
              <a:t>9,999</a:t>
            </a:r>
          </a:p>
        </p:txBody>
      </p:sp>
      <p:sp>
        <p:nvSpPr>
          <p:cNvPr id="34" name="Content Placeholder 2">
            <a:extLst>
              <a:ext uri="{FF2B5EF4-FFF2-40B4-BE49-F238E27FC236}">
                <a16:creationId xmlns:a16="http://schemas.microsoft.com/office/drawing/2014/main" id="{5AD356C7-53A8-41B8-8BD7-4203CFE0F7CE}"/>
              </a:ext>
            </a:extLst>
          </p:cNvPr>
          <p:cNvSpPr txBox="1">
            <a:spLocks/>
          </p:cNvSpPr>
          <p:nvPr/>
        </p:nvSpPr>
        <p:spPr>
          <a:xfrm>
            <a:off x="20111095" y="7170692"/>
            <a:ext cx="2326870" cy="706067"/>
          </a:xfrm>
          <a:prstGeom prst="rect">
            <a:avLst/>
          </a:prstGeom>
        </p:spPr>
        <p:txBody>
          <a:bodyPr/>
          <a:lstStyle>
            <a:defPPr marR="0" lvl="0" algn="l" rtl="0">
              <a:lnSpc>
                <a:spcPct val="100000"/>
              </a:lnSpc>
              <a:spcBef>
                <a:spcPts val="0"/>
              </a:spcBef>
              <a:spcAft>
                <a:spcPts val="0"/>
              </a:spcAft>
              <a:defRPr/>
            </a:defPPr>
            <a:lvl1pPr marL="0" indent="0" algn="ctr" defTabSz="457200" eaLnBrk="0" fontAlgn="base" hangingPunct="0">
              <a:spcAft>
                <a:spcPct val="0"/>
              </a:spcAft>
              <a:buClr>
                <a:srgbClr val="3A9BE0"/>
              </a:buClr>
              <a:buFont typeface="Arial" charset="0"/>
              <a:buNone/>
              <a:defRPr sz="4000" b="1" kern="1200" spc="-150">
                <a:solidFill>
                  <a:schemeClr val="bg1"/>
                </a:solidFill>
                <a:latin typeface="+mn-lt"/>
                <a:ea typeface="Flexo Medium" charset="0"/>
                <a:cs typeface="Circular Std Bold" panose="020B0804020101010102" pitchFamily="34" charset="0"/>
              </a:defRPr>
            </a:lvl1pPr>
            <a:lvl2pPr marL="715963" indent="-222250" defTabSz="45720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defTabSz="45720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defTabSz="45720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defTabSz="45720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defTabSz="457200" eaLnBrk="1" latinLnBrk="0" hangingPunct="1">
              <a:spcBef>
                <a:spcPct val="20000"/>
              </a:spcBef>
              <a:buChar char="•"/>
              <a:defRPr sz="2000" kern="1200">
                <a:solidFill>
                  <a:schemeClr val="tx1"/>
                </a:solidFill>
                <a:latin typeface="+mn-lt"/>
                <a:ea typeface="+mn-ea"/>
                <a:cs typeface="+mn-cs"/>
              </a:defRPr>
            </a:lvl6pPr>
            <a:lvl7pPr marL="2971800" indent="-228600" defTabSz="457200" eaLnBrk="1" latinLnBrk="0" hangingPunct="1">
              <a:spcBef>
                <a:spcPct val="20000"/>
              </a:spcBef>
              <a:buChar char="•"/>
              <a:defRPr sz="2000" kern="1200">
                <a:solidFill>
                  <a:schemeClr val="tx1"/>
                </a:solidFill>
                <a:latin typeface="+mn-lt"/>
                <a:ea typeface="+mn-ea"/>
                <a:cs typeface="+mn-cs"/>
              </a:defRPr>
            </a:lvl7pPr>
            <a:lvl8pPr marL="3429000" indent="-228600" defTabSz="457200" eaLnBrk="1" latinLnBrk="0" hangingPunct="1">
              <a:spcBef>
                <a:spcPct val="20000"/>
              </a:spcBef>
              <a:buChar char="•"/>
              <a:defRPr sz="2000" kern="1200">
                <a:solidFill>
                  <a:schemeClr val="tx1"/>
                </a:solidFill>
                <a:latin typeface="+mn-lt"/>
                <a:ea typeface="+mn-ea"/>
                <a:cs typeface="+mn-cs"/>
              </a:defRPr>
            </a:lvl8pPr>
            <a:lvl9pPr marL="3886200" indent="-228600" defTabSz="457200" eaLnBrk="1" latinLnBrk="0" hangingPunct="1">
              <a:spcBef>
                <a:spcPct val="20000"/>
              </a:spcBef>
              <a:buChar char="•"/>
              <a:defRPr sz="2000" kern="1200">
                <a:solidFill>
                  <a:schemeClr val="tx1"/>
                </a:solidFill>
                <a:latin typeface="+mn-lt"/>
                <a:ea typeface="+mn-ea"/>
                <a:cs typeface="+mn-cs"/>
              </a:defRPr>
            </a:lvl9pPr>
          </a:lstStyle>
          <a:p>
            <a:r>
              <a:rPr lang="en-US" dirty="0"/>
              <a:t>10,000 or more</a:t>
            </a:r>
          </a:p>
        </p:txBody>
      </p:sp>
      <p:sp>
        <p:nvSpPr>
          <p:cNvPr id="37" name="Content Placeholder 2">
            <a:extLst>
              <a:ext uri="{FF2B5EF4-FFF2-40B4-BE49-F238E27FC236}">
                <a16:creationId xmlns:a16="http://schemas.microsoft.com/office/drawing/2014/main" id="{A68BFB4B-5933-4F64-B475-813B923EB73F}"/>
              </a:ext>
            </a:extLst>
          </p:cNvPr>
          <p:cNvSpPr txBox="1">
            <a:spLocks/>
          </p:cNvSpPr>
          <p:nvPr/>
        </p:nvSpPr>
        <p:spPr>
          <a:xfrm>
            <a:off x="19101461" y="7650185"/>
            <a:ext cx="829777" cy="587786"/>
          </a:xfrm>
          <a:prstGeom prst="rect">
            <a:avLst/>
          </a:prstGeom>
        </p:spPr>
        <p:txBody>
          <a:bodyPr/>
          <a:lstStyle>
            <a:defPPr marR="0" lvl="0" algn="l" rtl="0">
              <a:lnSpc>
                <a:spcPct val="100000"/>
              </a:lnSpc>
              <a:spcBef>
                <a:spcPts val="0"/>
              </a:spcBef>
              <a:spcAft>
                <a:spcPts val="0"/>
              </a:spcAft>
            </a:defPPr>
            <a:lvl1pPr marL="0" indent="0" defTabSz="457200" eaLnBrk="0" fontAlgn="base" hangingPunct="0">
              <a:lnSpc>
                <a:spcPct val="90000"/>
              </a:lnSpc>
              <a:spcBef>
                <a:spcPts val="1125"/>
              </a:spcBef>
              <a:spcAft>
                <a:spcPct val="0"/>
              </a:spcAft>
              <a:buClr>
                <a:srgbClr val="3A9BE0"/>
              </a:buClr>
              <a:buFont typeface="Arial" charset="0"/>
              <a:buNone/>
              <a:defRPr sz="2400" kern="1200">
                <a:solidFill>
                  <a:schemeClr val="bg1"/>
                </a:solidFill>
                <a:latin typeface="+mn-lt"/>
                <a:ea typeface="Flexo Medium" charset="0"/>
                <a:cs typeface="Flexo Medium"/>
              </a:defRPr>
            </a:lvl1pPr>
            <a:lvl2pPr marL="715963" indent="-222250" defTabSz="45720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defTabSz="45720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defTabSz="45720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defTabSz="45720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defTabSz="457200" eaLnBrk="1" latinLnBrk="0" hangingPunct="1">
              <a:spcBef>
                <a:spcPct val="20000"/>
              </a:spcBef>
              <a:buChar char="•"/>
              <a:defRPr sz="2000" kern="1200">
                <a:solidFill>
                  <a:schemeClr val="tx1"/>
                </a:solidFill>
                <a:latin typeface="+mn-lt"/>
                <a:ea typeface="+mn-ea"/>
                <a:cs typeface="+mn-cs"/>
              </a:defRPr>
            </a:lvl6pPr>
            <a:lvl7pPr marL="2971800" indent="-228600" defTabSz="457200" eaLnBrk="1" latinLnBrk="0" hangingPunct="1">
              <a:spcBef>
                <a:spcPct val="20000"/>
              </a:spcBef>
              <a:buChar char="•"/>
              <a:defRPr sz="2000" kern="1200">
                <a:solidFill>
                  <a:schemeClr val="tx1"/>
                </a:solidFill>
                <a:latin typeface="+mn-lt"/>
                <a:ea typeface="+mn-ea"/>
                <a:cs typeface="+mn-cs"/>
              </a:defRPr>
            </a:lvl7pPr>
            <a:lvl8pPr marL="3429000" indent="-228600" defTabSz="457200" eaLnBrk="1" latinLnBrk="0" hangingPunct="1">
              <a:spcBef>
                <a:spcPct val="20000"/>
              </a:spcBef>
              <a:buChar char="•"/>
              <a:defRPr sz="2000" kern="1200">
                <a:solidFill>
                  <a:schemeClr val="tx1"/>
                </a:solidFill>
                <a:latin typeface="+mn-lt"/>
                <a:ea typeface="+mn-ea"/>
                <a:cs typeface="+mn-cs"/>
              </a:defRPr>
            </a:lvl8pPr>
            <a:lvl9pPr marL="3886200" indent="-228600" defTabSz="457200" eaLnBrk="1" latinLnBrk="0" hangingPunct="1">
              <a:spcBef>
                <a:spcPct val="20000"/>
              </a:spcBef>
              <a:buChar char="•"/>
              <a:defRPr sz="2000" kern="1200">
                <a:solidFill>
                  <a:schemeClr val="tx1"/>
                </a:solidFill>
                <a:latin typeface="+mn-lt"/>
                <a:ea typeface="+mn-ea"/>
                <a:cs typeface="+mn-cs"/>
              </a:defRPr>
            </a:lvl9pPr>
          </a:lstStyle>
          <a:p>
            <a:pPr algn="r"/>
            <a:r>
              <a:rPr lang="en-US" i="1" dirty="0">
                <a:solidFill>
                  <a:schemeClr val="bg1">
                    <a:lumMod val="85000"/>
                  </a:schemeClr>
                </a:solidFill>
              </a:rPr>
              <a:t>27%</a:t>
            </a:r>
          </a:p>
        </p:txBody>
      </p:sp>
      <p:sp>
        <p:nvSpPr>
          <p:cNvPr id="38" name="Content Placeholder 2">
            <a:extLst>
              <a:ext uri="{FF2B5EF4-FFF2-40B4-BE49-F238E27FC236}">
                <a16:creationId xmlns:a16="http://schemas.microsoft.com/office/drawing/2014/main" id="{E8DE95F1-1880-40C7-9893-B9226C286F9E}"/>
              </a:ext>
            </a:extLst>
          </p:cNvPr>
          <p:cNvSpPr txBox="1">
            <a:spLocks/>
          </p:cNvSpPr>
          <p:nvPr/>
        </p:nvSpPr>
        <p:spPr>
          <a:xfrm>
            <a:off x="19931238" y="10456141"/>
            <a:ext cx="1047755" cy="51753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400" i="1" dirty="0">
                <a:solidFill>
                  <a:schemeClr val="bg1">
                    <a:lumMod val="85000"/>
                  </a:schemeClr>
                </a:solidFill>
                <a:latin typeface="+mn-lt"/>
              </a:rPr>
              <a:t>29%</a:t>
            </a:r>
          </a:p>
        </p:txBody>
      </p:sp>
      <p:sp>
        <p:nvSpPr>
          <p:cNvPr id="39" name="Content Placeholder 2">
            <a:extLst>
              <a:ext uri="{FF2B5EF4-FFF2-40B4-BE49-F238E27FC236}">
                <a16:creationId xmlns:a16="http://schemas.microsoft.com/office/drawing/2014/main" id="{EE76DCF7-9497-4F20-808D-59106B350D9C}"/>
              </a:ext>
            </a:extLst>
          </p:cNvPr>
          <p:cNvSpPr txBox="1">
            <a:spLocks/>
          </p:cNvSpPr>
          <p:nvPr/>
        </p:nvSpPr>
        <p:spPr>
          <a:xfrm>
            <a:off x="21823762" y="8574278"/>
            <a:ext cx="929783" cy="517538"/>
          </a:xfrm>
          <a:prstGeom prst="rect">
            <a:avLst/>
          </a:prstGeom>
        </p:spPr>
        <p:txBody>
          <a:bodyPr/>
          <a:lstStyle>
            <a:defPPr marR="0" lvl="0" algn="l" rtl="0">
              <a:lnSpc>
                <a:spcPct val="100000"/>
              </a:lnSpc>
              <a:spcBef>
                <a:spcPts val="0"/>
              </a:spcBef>
              <a:spcAft>
                <a:spcPts val="0"/>
              </a:spcAft>
            </a:defPPr>
            <a:lvl1pPr marL="0" indent="0" defTabSz="457200" eaLnBrk="0" fontAlgn="base" hangingPunct="0">
              <a:lnSpc>
                <a:spcPct val="90000"/>
              </a:lnSpc>
              <a:spcBef>
                <a:spcPts val="1125"/>
              </a:spcBef>
              <a:spcAft>
                <a:spcPct val="0"/>
              </a:spcAft>
              <a:buClr>
                <a:srgbClr val="3A9BE0"/>
              </a:buClr>
              <a:buFont typeface="Arial" charset="0"/>
              <a:buNone/>
              <a:defRPr sz="2400" kern="1200">
                <a:solidFill>
                  <a:schemeClr val="bg1"/>
                </a:solidFill>
                <a:latin typeface="+mn-lt"/>
                <a:ea typeface="Flexo Medium" charset="0"/>
                <a:cs typeface="Flexo Medium"/>
              </a:defRPr>
            </a:lvl1pPr>
            <a:lvl2pPr marL="715963" indent="-222250" defTabSz="45720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defTabSz="45720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defTabSz="45720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defTabSz="45720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defTabSz="457200" eaLnBrk="1" latinLnBrk="0" hangingPunct="1">
              <a:spcBef>
                <a:spcPct val="20000"/>
              </a:spcBef>
              <a:buChar char="•"/>
              <a:defRPr sz="2000" kern="1200">
                <a:solidFill>
                  <a:schemeClr val="tx1"/>
                </a:solidFill>
                <a:latin typeface="+mn-lt"/>
                <a:ea typeface="+mn-ea"/>
                <a:cs typeface="+mn-cs"/>
              </a:defRPr>
            </a:lvl6pPr>
            <a:lvl7pPr marL="2971800" indent="-228600" defTabSz="457200" eaLnBrk="1" latinLnBrk="0" hangingPunct="1">
              <a:spcBef>
                <a:spcPct val="20000"/>
              </a:spcBef>
              <a:buChar char="•"/>
              <a:defRPr sz="2000" kern="1200">
                <a:solidFill>
                  <a:schemeClr val="tx1"/>
                </a:solidFill>
                <a:latin typeface="+mn-lt"/>
                <a:ea typeface="+mn-ea"/>
                <a:cs typeface="+mn-cs"/>
              </a:defRPr>
            </a:lvl7pPr>
            <a:lvl8pPr marL="3429000" indent="-228600" defTabSz="457200" eaLnBrk="1" latinLnBrk="0" hangingPunct="1">
              <a:spcBef>
                <a:spcPct val="20000"/>
              </a:spcBef>
              <a:buChar char="•"/>
              <a:defRPr sz="2000" kern="1200">
                <a:solidFill>
                  <a:schemeClr val="tx1"/>
                </a:solidFill>
                <a:latin typeface="+mn-lt"/>
                <a:ea typeface="+mn-ea"/>
                <a:cs typeface="+mn-cs"/>
              </a:defRPr>
            </a:lvl8pPr>
            <a:lvl9pPr marL="3886200" indent="-228600" defTabSz="457200" eaLnBrk="1" latinLnBrk="0" hangingPunct="1">
              <a:spcBef>
                <a:spcPct val="20000"/>
              </a:spcBef>
              <a:buChar char="•"/>
              <a:defRPr sz="2000" kern="1200">
                <a:solidFill>
                  <a:schemeClr val="tx1"/>
                </a:solidFill>
                <a:latin typeface="+mn-lt"/>
                <a:ea typeface="+mn-ea"/>
                <a:cs typeface="+mn-cs"/>
              </a:defRPr>
            </a:lvl9pPr>
          </a:lstStyle>
          <a:p>
            <a:r>
              <a:rPr lang="en-US" i="1" dirty="0">
                <a:solidFill>
                  <a:schemeClr val="bg1">
                    <a:lumMod val="85000"/>
                  </a:schemeClr>
                </a:solidFill>
              </a:rPr>
              <a:t>44%</a:t>
            </a:r>
          </a:p>
        </p:txBody>
      </p:sp>
      <p:sp>
        <p:nvSpPr>
          <p:cNvPr id="40" name="Rectangle 39">
            <a:extLst>
              <a:ext uri="{FF2B5EF4-FFF2-40B4-BE49-F238E27FC236}">
                <a16:creationId xmlns:a16="http://schemas.microsoft.com/office/drawing/2014/main" id="{5A57794F-B50E-42A2-BF18-E39AFFD03BEA}"/>
              </a:ext>
            </a:extLst>
          </p:cNvPr>
          <p:cNvSpPr/>
          <p:nvPr/>
        </p:nvSpPr>
        <p:spPr>
          <a:xfrm>
            <a:off x="15146660" y="3369471"/>
            <a:ext cx="86553" cy="9070905"/>
          </a:xfrm>
          <a:prstGeom prst="rect">
            <a:avLst/>
          </a:prstGeom>
          <a:solidFill>
            <a:schemeClr val="bg1">
              <a:lumMod val="8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0" dirty="0">
              <a:solidFill>
                <a:schemeClr val="tx2"/>
              </a:solidFill>
            </a:endParaRPr>
          </a:p>
        </p:txBody>
      </p:sp>
      <p:sp>
        <p:nvSpPr>
          <p:cNvPr id="44" name="Rectangle 43">
            <a:extLst>
              <a:ext uri="{FF2B5EF4-FFF2-40B4-BE49-F238E27FC236}">
                <a16:creationId xmlns:a16="http://schemas.microsoft.com/office/drawing/2014/main" id="{8D908438-10D8-4D72-AA0A-2D0B57C7E46E}"/>
              </a:ext>
            </a:extLst>
          </p:cNvPr>
          <p:cNvSpPr/>
          <p:nvPr/>
        </p:nvSpPr>
        <p:spPr>
          <a:xfrm>
            <a:off x="3254868" y="3973722"/>
            <a:ext cx="186921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7200" b="1" i="0" u="none" strike="noStrike" cap="none" spc="-150" normalizeH="0" baseline="0" dirty="0">
                <a:ln>
                  <a:noFill/>
                </a:ln>
                <a:solidFill>
                  <a:srgbClr val="0076FF"/>
                </a:solidFill>
                <a:effectLst/>
                <a:uFillTx/>
                <a:latin typeface="+mn-lt"/>
                <a:cs typeface="CircularStd-Black" panose="020B0A04020101010102" pitchFamily="34" charset="0"/>
                <a:sym typeface="Helvetica Light"/>
              </a:rPr>
              <a:t>100</a:t>
            </a:r>
            <a:endParaRPr kumimoji="0" lang="en-US" sz="3200" b="1" i="0" u="none" strike="noStrike" cap="none" spc="0" normalizeH="0" baseline="0" dirty="0">
              <a:ln>
                <a:noFill/>
              </a:ln>
              <a:solidFill>
                <a:srgbClr val="0076FF"/>
              </a:solidFill>
              <a:effectLst/>
              <a:uFillTx/>
              <a:latin typeface="+mn-lt"/>
              <a:cs typeface="CircularStd-Black" panose="020B0A04020101010102" pitchFamily="34" charset="0"/>
              <a:sym typeface="Helvetica Light"/>
            </a:endParaRPr>
          </a:p>
        </p:txBody>
      </p:sp>
      <p:sp>
        <p:nvSpPr>
          <p:cNvPr id="45" name="OBJECTIVES: RESEARCH / GOALS / JOURNEYS / DESIGN">
            <a:extLst>
              <a:ext uri="{FF2B5EF4-FFF2-40B4-BE49-F238E27FC236}">
                <a16:creationId xmlns:a16="http://schemas.microsoft.com/office/drawing/2014/main" id="{706FA43F-C700-4BED-85E0-00DE406CF765}"/>
              </a:ext>
            </a:extLst>
          </p:cNvPr>
          <p:cNvSpPr txBox="1"/>
          <p:nvPr/>
        </p:nvSpPr>
        <p:spPr>
          <a:xfrm>
            <a:off x="4908437" y="4240885"/>
            <a:ext cx="2142487" cy="79201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lvl="1" indent="0">
              <a:lnSpc>
                <a:spcPct val="80000"/>
              </a:lnSpc>
              <a:defRPr sz="3000">
                <a:solidFill>
                  <a:srgbClr val="3E4042"/>
                </a:solidFill>
                <a:latin typeface="CircularStd-Black"/>
                <a:ea typeface="CircularStd-Black"/>
                <a:cs typeface="CircularStd-Black"/>
                <a:sym typeface="CircularStd-Black"/>
              </a:defRPr>
            </a:pPr>
            <a:r>
              <a:rPr lang="en-US" sz="2800" spc="-150" dirty="0">
                <a:solidFill>
                  <a:schemeClr val="tx1"/>
                </a:solidFill>
                <a:latin typeface="+mn-lt"/>
              </a:rPr>
              <a:t>U.S. &amp; CANADA</a:t>
            </a:r>
            <a:endParaRPr sz="2800" spc="-150" dirty="0">
              <a:solidFill>
                <a:schemeClr val="tx1"/>
              </a:solidFill>
              <a:latin typeface="+mn-lt"/>
            </a:endParaRPr>
          </a:p>
        </p:txBody>
      </p:sp>
      <p:sp>
        <p:nvSpPr>
          <p:cNvPr id="49" name="Arc 48">
            <a:extLst>
              <a:ext uri="{FF2B5EF4-FFF2-40B4-BE49-F238E27FC236}">
                <a16:creationId xmlns:a16="http://schemas.microsoft.com/office/drawing/2014/main" id="{64DA1718-CF2D-4F8D-9C08-61B408F7023E}"/>
              </a:ext>
            </a:extLst>
          </p:cNvPr>
          <p:cNvSpPr/>
          <p:nvPr/>
        </p:nvSpPr>
        <p:spPr>
          <a:xfrm flipH="1">
            <a:off x="2349666" y="4602166"/>
            <a:ext cx="2269396" cy="2089173"/>
          </a:xfrm>
          <a:prstGeom prst="arc">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9521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20</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6A88DB2F-ECCB-43D2-95E8-5F253301A37B}"/>
              </a:ext>
            </a:extLst>
          </p:cNvPr>
          <p:cNvPicPr>
            <a:picLocks noChangeAspect="1"/>
          </p:cNvPicPr>
          <p:nvPr/>
        </p:nvPicPr>
        <p:blipFill>
          <a:blip r:embed="rId3"/>
          <a:stretch>
            <a:fillRect/>
          </a:stretch>
        </p:blipFill>
        <p:spPr>
          <a:xfrm>
            <a:off x="626673" y="3075599"/>
            <a:ext cx="10593913" cy="7680960"/>
          </a:xfrm>
          <a:prstGeom prst="rect">
            <a:avLst/>
          </a:prstGeom>
        </p:spPr>
      </p:pic>
      <p:pic>
        <p:nvPicPr>
          <p:cNvPr id="9" name="Picture 8">
            <a:extLst>
              <a:ext uri="{FF2B5EF4-FFF2-40B4-BE49-F238E27FC236}">
                <a16:creationId xmlns:a16="http://schemas.microsoft.com/office/drawing/2014/main" id="{E8E2CAF3-DF93-41B2-92D9-97EBEDACA59E}"/>
              </a:ext>
            </a:extLst>
          </p:cNvPr>
          <p:cNvPicPr>
            <a:picLocks noChangeAspect="1"/>
          </p:cNvPicPr>
          <p:nvPr/>
        </p:nvPicPr>
        <p:blipFill>
          <a:blip r:embed="rId4"/>
          <a:stretch>
            <a:fillRect/>
          </a:stretch>
        </p:blipFill>
        <p:spPr>
          <a:xfrm>
            <a:off x="12714595" y="3075599"/>
            <a:ext cx="10593913" cy="7680960"/>
          </a:xfrm>
          <a:prstGeom prst="rect">
            <a:avLst/>
          </a:prstGeom>
        </p:spPr>
      </p:pic>
    </p:spTree>
    <p:extLst>
      <p:ext uri="{BB962C8B-B14F-4D97-AF65-F5344CB8AC3E}">
        <p14:creationId xmlns:p14="http://schemas.microsoft.com/office/powerpoint/2010/main" val="106083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21</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4B90C0DB-17E5-44A6-A9E5-1A28BD415548}"/>
              </a:ext>
            </a:extLst>
          </p:cNvPr>
          <p:cNvPicPr>
            <a:picLocks noChangeAspect="1"/>
          </p:cNvPicPr>
          <p:nvPr/>
        </p:nvPicPr>
        <p:blipFill>
          <a:blip r:embed="rId3"/>
          <a:stretch>
            <a:fillRect/>
          </a:stretch>
        </p:blipFill>
        <p:spPr>
          <a:xfrm>
            <a:off x="876705" y="3075600"/>
            <a:ext cx="10593913" cy="7680960"/>
          </a:xfrm>
          <a:prstGeom prst="rect">
            <a:avLst/>
          </a:prstGeom>
        </p:spPr>
      </p:pic>
      <p:pic>
        <p:nvPicPr>
          <p:cNvPr id="8" name="Picture 7">
            <a:extLst>
              <a:ext uri="{FF2B5EF4-FFF2-40B4-BE49-F238E27FC236}">
                <a16:creationId xmlns:a16="http://schemas.microsoft.com/office/drawing/2014/main" id="{79CAF0DE-1123-48F2-8D38-865DF9152B81}"/>
              </a:ext>
            </a:extLst>
          </p:cNvPr>
          <p:cNvPicPr>
            <a:picLocks noChangeAspect="1"/>
          </p:cNvPicPr>
          <p:nvPr/>
        </p:nvPicPr>
        <p:blipFill>
          <a:blip r:embed="rId4"/>
          <a:stretch>
            <a:fillRect/>
          </a:stretch>
        </p:blipFill>
        <p:spPr>
          <a:xfrm>
            <a:off x="13165348" y="3075599"/>
            <a:ext cx="10593913" cy="7680960"/>
          </a:xfrm>
          <a:prstGeom prst="rect">
            <a:avLst/>
          </a:prstGeom>
        </p:spPr>
      </p:pic>
    </p:spTree>
    <p:extLst>
      <p:ext uri="{BB962C8B-B14F-4D97-AF65-F5344CB8AC3E}">
        <p14:creationId xmlns:p14="http://schemas.microsoft.com/office/powerpoint/2010/main" val="382430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22</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7973F22A-9BB2-4953-8086-6F36F3DE4A99}"/>
              </a:ext>
            </a:extLst>
          </p:cNvPr>
          <p:cNvPicPr>
            <a:picLocks noChangeAspect="1"/>
          </p:cNvPicPr>
          <p:nvPr/>
        </p:nvPicPr>
        <p:blipFill>
          <a:blip r:embed="rId3"/>
          <a:stretch>
            <a:fillRect/>
          </a:stretch>
        </p:blipFill>
        <p:spPr>
          <a:xfrm>
            <a:off x="1055124" y="3076092"/>
            <a:ext cx="10593913" cy="7680960"/>
          </a:xfrm>
          <a:prstGeom prst="rect">
            <a:avLst/>
          </a:prstGeom>
        </p:spPr>
      </p:pic>
      <p:pic>
        <p:nvPicPr>
          <p:cNvPr id="9" name="Picture 8">
            <a:extLst>
              <a:ext uri="{FF2B5EF4-FFF2-40B4-BE49-F238E27FC236}">
                <a16:creationId xmlns:a16="http://schemas.microsoft.com/office/drawing/2014/main" id="{C3A21640-37BE-47A8-9712-F8B1E2A91FB1}"/>
              </a:ext>
            </a:extLst>
          </p:cNvPr>
          <p:cNvPicPr>
            <a:picLocks noChangeAspect="1"/>
          </p:cNvPicPr>
          <p:nvPr/>
        </p:nvPicPr>
        <p:blipFill>
          <a:blip r:embed="rId4"/>
          <a:stretch>
            <a:fillRect/>
          </a:stretch>
        </p:blipFill>
        <p:spPr>
          <a:xfrm>
            <a:off x="13091340" y="3076092"/>
            <a:ext cx="10593913" cy="7680960"/>
          </a:xfrm>
          <a:prstGeom prst="rect">
            <a:avLst/>
          </a:prstGeom>
        </p:spPr>
      </p:pic>
    </p:spTree>
    <p:extLst>
      <p:ext uri="{BB962C8B-B14F-4D97-AF65-F5344CB8AC3E}">
        <p14:creationId xmlns:p14="http://schemas.microsoft.com/office/powerpoint/2010/main" val="80521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23</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D47BE71A-72D7-4B13-9ED4-E74DF8E5EA1B}"/>
              </a:ext>
            </a:extLst>
          </p:cNvPr>
          <p:cNvPicPr>
            <a:picLocks noChangeAspect="1"/>
          </p:cNvPicPr>
          <p:nvPr/>
        </p:nvPicPr>
        <p:blipFill>
          <a:blip r:embed="rId3"/>
          <a:stretch>
            <a:fillRect/>
          </a:stretch>
        </p:blipFill>
        <p:spPr>
          <a:xfrm>
            <a:off x="899007" y="3405795"/>
            <a:ext cx="10593913" cy="7680960"/>
          </a:xfrm>
          <a:prstGeom prst="rect">
            <a:avLst/>
          </a:prstGeom>
        </p:spPr>
      </p:pic>
      <p:pic>
        <p:nvPicPr>
          <p:cNvPr id="8" name="Picture 7">
            <a:extLst>
              <a:ext uri="{FF2B5EF4-FFF2-40B4-BE49-F238E27FC236}">
                <a16:creationId xmlns:a16="http://schemas.microsoft.com/office/drawing/2014/main" id="{43294FFF-7B2A-49CA-A63E-FC989BD0957A}"/>
              </a:ext>
            </a:extLst>
          </p:cNvPr>
          <p:cNvPicPr>
            <a:picLocks noChangeAspect="1"/>
          </p:cNvPicPr>
          <p:nvPr/>
        </p:nvPicPr>
        <p:blipFill>
          <a:blip r:embed="rId4"/>
          <a:stretch>
            <a:fillRect/>
          </a:stretch>
        </p:blipFill>
        <p:spPr>
          <a:xfrm>
            <a:off x="12897719" y="3416946"/>
            <a:ext cx="10593913" cy="7680960"/>
          </a:xfrm>
          <a:prstGeom prst="rect">
            <a:avLst/>
          </a:prstGeom>
        </p:spPr>
      </p:pic>
    </p:spTree>
    <p:extLst>
      <p:ext uri="{BB962C8B-B14F-4D97-AF65-F5344CB8AC3E}">
        <p14:creationId xmlns:p14="http://schemas.microsoft.com/office/powerpoint/2010/main" val="242587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24</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2C1CFC3E-A147-450F-9B23-32662B001134}"/>
              </a:ext>
            </a:extLst>
          </p:cNvPr>
          <p:cNvPicPr>
            <a:picLocks noChangeAspect="1"/>
          </p:cNvPicPr>
          <p:nvPr/>
        </p:nvPicPr>
        <p:blipFill>
          <a:blip r:embed="rId3"/>
          <a:stretch>
            <a:fillRect/>
          </a:stretch>
        </p:blipFill>
        <p:spPr>
          <a:xfrm>
            <a:off x="809798" y="3075599"/>
            <a:ext cx="10593913" cy="7680960"/>
          </a:xfrm>
          <a:prstGeom prst="rect">
            <a:avLst/>
          </a:prstGeom>
        </p:spPr>
      </p:pic>
      <p:pic>
        <p:nvPicPr>
          <p:cNvPr id="9" name="Picture 8">
            <a:extLst>
              <a:ext uri="{FF2B5EF4-FFF2-40B4-BE49-F238E27FC236}">
                <a16:creationId xmlns:a16="http://schemas.microsoft.com/office/drawing/2014/main" id="{E00C38B7-4098-4AE0-8774-430026C9E8FF}"/>
              </a:ext>
            </a:extLst>
          </p:cNvPr>
          <p:cNvPicPr>
            <a:picLocks noChangeAspect="1"/>
          </p:cNvPicPr>
          <p:nvPr/>
        </p:nvPicPr>
        <p:blipFill>
          <a:blip r:embed="rId4"/>
          <a:stretch>
            <a:fillRect/>
          </a:stretch>
        </p:blipFill>
        <p:spPr>
          <a:xfrm>
            <a:off x="13091340" y="3017520"/>
            <a:ext cx="10593913" cy="7680960"/>
          </a:xfrm>
          <a:prstGeom prst="rect">
            <a:avLst/>
          </a:prstGeom>
        </p:spPr>
      </p:pic>
    </p:spTree>
    <p:extLst>
      <p:ext uri="{BB962C8B-B14F-4D97-AF65-F5344CB8AC3E}">
        <p14:creationId xmlns:p14="http://schemas.microsoft.com/office/powerpoint/2010/main" val="194035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25</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80452589-AB2F-43C4-948B-6D95CF43C204}"/>
              </a:ext>
            </a:extLst>
          </p:cNvPr>
          <p:cNvPicPr>
            <a:picLocks noChangeAspect="1"/>
          </p:cNvPicPr>
          <p:nvPr/>
        </p:nvPicPr>
        <p:blipFill>
          <a:blip r:embed="rId3"/>
          <a:stretch>
            <a:fillRect/>
          </a:stretch>
        </p:blipFill>
        <p:spPr>
          <a:xfrm>
            <a:off x="899007" y="3430246"/>
            <a:ext cx="10593913" cy="7680960"/>
          </a:xfrm>
          <a:prstGeom prst="rect">
            <a:avLst/>
          </a:prstGeom>
        </p:spPr>
      </p:pic>
      <p:pic>
        <p:nvPicPr>
          <p:cNvPr id="8" name="Picture 7">
            <a:extLst>
              <a:ext uri="{FF2B5EF4-FFF2-40B4-BE49-F238E27FC236}">
                <a16:creationId xmlns:a16="http://schemas.microsoft.com/office/drawing/2014/main" id="{7FBD6CE4-C123-47D1-941C-20663F1B840F}"/>
              </a:ext>
            </a:extLst>
          </p:cNvPr>
          <p:cNvPicPr>
            <a:picLocks noChangeAspect="1"/>
          </p:cNvPicPr>
          <p:nvPr/>
        </p:nvPicPr>
        <p:blipFill>
          <a:blip r:embed="rId4"/>
          <a:stretch>
            <a:fillRect/>
          </a:stretch>
        </p:blipFill>
        <p:spPr>
          <a:xfrm>
            <a:off x="12942324" y="3430246"/>
            <a:ext cx="10593913" cy="7680960"/>
          </a:xfrm>
          <a:prstGeom prst="rect">
            <a:avLst/>
          </a:prstGeom>
        </p:spPr>
      </p:pic>
    </p:spTree>
    <p:extLst>
      <p:ext uri="{BB962C8B-B14F-4D97-AF65-F5344CB8AC3E}">
        <p14:creationId xmlns:p14="http://schemas.microsoft.com/office/powerpoint/2010/main" val="9521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26</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3C4B637F-F0AB-4CDF-AC89-B6B6E7AE378D}"/>
              </a:ext>
            </a:extLst>
          </p:cNvPr>
          <p:cNvPicPr>
            <a:picLocks noChangeAspect="1"/>
          </p:cNvPicPr>
          <p:nvPr/>
        </p:nvPicPr>
        <p:blipFill>
          <a:blip r:embed="rId3"/>
          <a:stretch>
            <a:fillRect/>
          </a:stretch>
        </p:blipFill>
        <p:spPr>
          <a:xfrm>
            <a:off x="1099729" y="3715238"/>
            <a:ext cx="10593913" cy="7680960"/>
          </a:xfrm>
          <a:prstGeom prst="rect">
            <a:avLst/>
          </a:prstGeom>
        </p:spPr>
      </p:pic>
      <p:pic>
        <p:nvPicPr>
          <p:cNvPr id="8" name="Picture 7">
            <a:extLst>
              <a:ext uri="{FF2B5EF4-FFF2-40B4-BE49-F238E27FC236}">
                <a16:creationId xmlns:a16="http://schemas.microsoft.com/office/drawing/2014/main" id="{4E46BC25-5394-47BF-98C7-6DE59F4DD50D}"/>
              </a:ext>
            </a:extLst>
          </p:cNvPr>
          <p:cNvPicPr>
            <a:picLocks noChangeAspect="1"/>
          </p:cNvPicPr>
          <p:nvPr/>
        </p:nvPicPr>
        <p:blipFill>
          <a:blip r:embed="rId4"/>
          <a:stretch>
            <a:fillRect/>
          </a:stretch>
        </p:blipFill>
        <p:spPr>
          <a:xfrm>
            <a:off x="12412269" y="3715238"/>
            <a:ext cx="10593913" cy="7680960"/>
          </a:xfrm>
          <a:prstGeom prst="rect">
            <a:avLst/>
          </a:prstGeom>
        </p:spPr>
      </p:pic>
    </p:spTree>
    <p:extLst>
      <p:ext uri="{BB962C8B-B14F-4D97-AF65-F5344CB8AC3E}">
        <p14:creationId xmlns:p14="http://schemas.microsoft.com/office/powerpoint/2010/main" val="5458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27</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9" name="Picture 8">
            <a:extLst>
              <a:ext uri="{FF2B5EF4-FFF2-40B4-BE49-F238E27FC236}">
                <a16:creationId xmlns:a16="http://schemas.microsoft.com/office/drawing/2014/main" id="{2F13ADCF-8C68-4847-B9F5-D64579FDB87A}"/>
              </a:ext>
            </a:extLst>
          </p:cNvPr>
          <p:cNvPicPr>
            <a:picLocks noChangeAspect="1"/>
          </p:cNvPicPr>
          <p:nvPr/>
        </p:nvPicPr>
        <p:blipFill>
          <a:blip r:embed="rId3"/>
          <a:stretch>
            <a:fillRect/>
          </a:stretch>
        </p:blipFill>
        <p:spPr>
          <a:xfrm>
            <a:off x="1367358" y="3088792"/>
            <a:ext cx="10593913" cy="7680960"/>
          </a:xfrm>
          <a:prstGeom prst="rect">
            <a:avLst/>
          </a:prstGeom>
        </p:spPr>
      </p:pic>
      <p:pic>
        <p:nvPicPr>
          <p:cNvPr id="10" name="Picture 9">
            <a:extLst>
              <a:ext uri="{FF2B5EF4-FFF2-40B4-BE49-F238E27FC236}">
                <a16:creationId xmlns:a16="http://schemas.microsoft.com/office/drawing/2014/main" id="{F7EB3BFB-4F61-4E2F-BF54-C42C525FAC3E}"/>
              </a:ext>
            </a:extLst>
          </p:cNvPr>
          <p:cNvPicPr>
            <a:picLocks noChangeAspect="1"/>
          </p:cNvPicPr>
          <p:nvPr/>
        </p:nvPicPr>
        <p:blipFill>
          <a:blip r:embed="rId4"/>
          <a:stretch>
            <a:fillRect/>
          </a:stretch>
        </p:blipFill>
        <p:spPr>
          <a:xfrm>
            <a:off x="12412269" y="3088791"/>
            <a:ext cx="10593913" cy="7680960"/>
          </a:xfrm>
          <a:prstGeom prst="rect">
            <a:avLst/>
          </a:prstGeom>
        </p:spPr>
      </p:pic>
    </p:spTree>
    <p:extLst>
      <p:ext uri="{BB962C8B-B14F-4D97-AF65-F5344CB8AC3E}">
        <p14:creationId xmlns:p14="http://schemas.microsoft.com/office/powerpoint/2010/main" val="4523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28</a:t>
            </a:fld>
            <a:endParaRPr lang="uk-UA"/>
          </a:p>
        </p:txBody>
      </p:sp>
      <p:pic>
        <p:nvPicPr>
          <p:cNvPr id="5" name="Picture 4">
            <a:extLst>
              <a:ext uri="{FF2B5EF4-FFF2-40B4-BE49-F238E27FC236}">
                <a16:creationId xmlns:a16="http://schemas.microsoft.com/office/drawing/2014/main" id="{AC41BFCE-E143-49A7-8BA5-9E13EAB0035F}"/>
              </a:ext>
            </a:extLst>
          </p:cNvPr>
          <p:cNvPicPr>
            <a:picLocks noChangeAspect="1"/>
          </p:cNvPicPr>
          <p:nvPr/>
        </p:nvPicPr>
        <p:blipFill>
          <a:blip r:embed="rId3"/>
          <a:stretch>
            <a:fillRect/>
          </a:stretch>
        </p:blipFill>
        <p:spPr>
          <a:xfrm>
            <a:off x="1561961" y="3269360"/>
            <a:ext cx="10593913" cy="7680960"/>
          </a:xfrm>
          <a:prstGeom prst="rect">
            <a:avLst/>
          </a:prstGeom>
        </p:spPr>
      </p:pic>
      <p:pic>
        <p:nvPicPr>
          <p:cNvPr id="6" name="Picture 5">
            <a:extLst>
              <a:ext uri="{FF2B5EF4-FFF2-40B4-BE49-F238E27FC236}">
                <a16:creationId xmlns:a16="http://schemas.microsoft.com/office/drawing/2014/main" id="{8B0A014F-074B-44DB-8303-AE15D8F0EAE4}"/>
              </a:ext>
            </a:extLst>
          </p:cNvPr>
          <p:cNvPicPr>
            <a:picLocks noChangeAspect="1"/>
          </p:cNvPicPr>
          <p:nvPr/>
        </p:nvPicPr>
        <p:blipFill>
          <a:blip r:embed="rId4"/>
          <a:stretch>
            <a:fillRect/>
          </a:stretch>
        </p:blipFill>
        <p:spPr>
          <a:xfrm>
            <a:off x="13091340" y="3311561"/>
            <a:ext cx="10593913" cy="7680960"/>
          </a:xfrm>
          <a:prstGeom prst="rect">
            <a:avLst/>
          </a:prstGeom>
        </p:spPr>
      </p:pic>
      <p:sp>
        <p:nvSpPr>
          <p:cNvPr id="7" name="TextBox 6">
            <a:extLst>
              <a:ext uri="{FF2B5EF4-FFF2-40B4-BE49-F238E27FC236}">
                <a16:creationId xmlns:a16="http://schemas.microsoft.com/office/drawing/2014/main" id="{BB6384F5-0333-4A55-94E1-3EB3A8DEEFE0}"/>
              </a:ext>
            </a:extLst>
          </p:cNvPr>
          <p:cNvSpPr txBox="1"/>
          <p:nvPr/>
        </p:nvSpPr>
        <p:spPr>
          <a:xfrm>
            <a:off x="0"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Top Tier													Bottom Tier</a:t>
            </a:r>
          </a:p>
        </p:txBody>
      </p:sp>
    </p:spTree>
    <p:extLst>
      <p:ext uri="{BB962C8B-B14F-4D97-AF65-F5344CB8AC3E}">
        <p14:creationId xmlns:p14="http://schemas.microsoft.com/office/powerpoint/2010/main" val="391725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29</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16B82279-E065-4C43-A0E7-68E1C4FA71A8}"/>
              </a:ext>
            </a:extLst>
          </p:cNvPr>
          <p:cNvPicPr>
            <a:picLocks noChangeAspect="1"/>
          </p:cNvPicPr>
          <p:nvPr/>
        </p:nvPicPr>
        <p:blipFill>
          <a:blip r:embed="rId3"/>
          <a:stretch>
            <a:fillRect/>
          </a:stretch>
        </p:blipFill>
        <p:spPr>
          <a:xfrm>
            <a:off x="1345056" y="3486002"/>
            <a:ext cx="10593913" cy="7680960"/>
          </a:xfrm>
          <a:prstGeom prst="rect">
            <a:avLst/>
          </a:prstGeom>
        </p:spPr>
      </p:pic>
      <p:pic>
        <p:nvPicPr>
          <p:cNvPr id="8" name="Picture 7">
            <a:extLst>
              <a:ext uri="{FF2B5EF4-FFF2-40B4-BE49-F238E27FC236}">
                <a16:creationId xmlns:a16="http://schemas.microsoft.com/office/drawing/2014/main" id="{F4449790-8714-4FB4-AAB7-09327AF4FA67}"/>
              </a:ext>
            </a:extLst>
          </p:cNvPr>
          <p:cNvPicPr>
            <a:picLocks noChangeAspect="1"/>
          </p:cNvPicPr>
          <p:nvPr/>
        </p:nvPicPr>
        <p:blipFill>
          <a:blip r:embed="rId4"/>
          <a:stretch>
            <a:fillRect/>
          </a:stretch>
        </p:blipFill>
        <p:spPr>
          <a:xfrm>
            <a:off x="13091340" y="3486001"/>
            <a:ext cx="10593913" cy="7680960"/>
          </a:xfrm>
          <a:prstGeom prst="rect">
            <a:avLst/>
          </a:prstGeom>
        </p:spPr>
      </p:pic>
    </p:spTree>
    <p:extLst>
      <p:ext uri="{BB962C8B-B14F-4D97-AF65-F5344CB8AC3E}">
        <p14:creationId xmlns:p14="http://schemas.microsoft.com/office/powerpoint/2010/main" val="97073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3</a:t>
            </a:fld>
            <a:endParaRPr sz="2400">
              <a:latin typeface="Arial"/>
              <a:ea typeface="Arial"/>
              <a:cs typeface="Arial"/>
              <a:sym typeface="Arial"/>
            </a:endParaRPr>
          </a:p>
        </p:txBody>
      </p:sp>
      <p:sp>
        <p:nvSpPr>
          <p:cNvPr id="23" name="Title 1">
            <a:extLst>
              <a:ext uri="{FF2B5EF4-FFF2-40B4-BE49-F238E27FC236}">
                <a16:creationId xmlns:a16="http://schemas.microsoft.com/office/drawing/2014/main" id="{B4CB5311-CA4B-4E28-AB68-5242138EBEC8}"/>
              </a:ext>
            </a:extLst>
          </p:cNvPr>
          <p:cNvSpPr>
            <a:spLocks noGrp="1"/>
          </p:cNvSpPr>
          <p:nvPr>
            <p:ph type="title"/>
          </p:nvPr>
        </p:nvSpPr>
        <p:spPr>
          <a:xfrm>
            <a:off x="1689100" y="486760"/>
            <a:ext cx="21005800" cy="2286000"/>
          </a:xfrm>
        </p:spPr>
        <p:txBody>
          <a:bodyPr>
            <a:normAutofit/>
          </a:bodyPr>
          <a:lstStyle/>
          <a:p>
            <a:pPr algn="ctr"/>
            <a:r>
              <a:rPr lang="en-US" sz="8600" dirty="0">
                <a:latin typeface="+mn-lt"/>
              </a:rPr>
              <a:t>Performance and Availability Rule</a:t>
            </a:r>
          </a:p>
        </p:txBody>
      </p:sp>
      <p:sp>
        <p:nvSpPr>
          <p:cNvPr id="24" name="TextBox 23">
            <a:extLst>
              <a:ext uri="{FF2B5EF4-FFF2-40B4-BE49-F238E27FC236}">
                <a16:creationId xmlns:a16="http://schemas.microsoft.com/office/drawing/2014/main" id="{426DDB2C-4BAA-4DF8-B917-ABF95E8F827E}"/>
              </a:ext>
            </a:extLst>
          </p:cNvPr>
          <p:cNvSpPr txBox="1"/>
          <p:nvPr/>
        </p:nvSpPr>
        <p:spPr>
          <a:xfrm>
            <a:off x="15566853" y="4359474"/>
            <a:ext cx="3102021" cy="584775"/>
          </a:xfrm>
          <a:prstGeom prst="rect">
            <a:avLst/>
          </a:prstGeom>
          <a:noFill/>
        </p:spPr>
        <p:txBody>
          <a:bodyPr wrap="square" rtlCol="0">
            <a:spAutoFit/>
          </a:bodyPr>
          <a:lstStyle/>
          <a:p>
            <a:r>
              <a:rPr lang="en-US" sz="3200" b="1" dirty="0">
                <a:latin typeface="+mn-lt"/>
                <a:cs typeface="Circular Std Medium" panose="020B0604020101010102" pitchFamily="34" charset="0"/>
              </a:rPr>
              <a:t>Security</a:t>
            </a:r>
          </a:p>
        </p:txBody>
      </p:sp>
      <p:sp>
        <p:nvSpPr>
          <p:cNvPr id="25" name="TextBox 24">
            <a:extLst>
              <a:ext uri="{FF2B5EF4-FFF2-40B4-BE49-F238E27FC236}">
                <a16:creationId xmlns:a16="http://schemas.microsoft.com/office/drawing/2014/main" id="{AC2B42B1-F94D-4865-8DEB-5896EA323BD5}"/>
              </a:ext>
            </a:extLst>
          </p:cNvPr>
          <p:cNvSpPr txBox="1"/>
          <p:nvPr/>
        </p:nvSpPr>
        <p:spPr>
          <a:xfrm>
            <a:off x="10058277" y="4382994"/>
            <a:ext cx="3265531" cy="584775"/>
          </a:xfrm>
          <a:prstGeom prst="rect">
            <a:avLst/>
          </a:prstGeom>
          <a:noFill/>
        </p:spPr>
        <p:txBody>
          <a:bodyPr wrap="square" rtlCol="0">
            <a:spAutoFit/>
          </a:bodyPr>
          <a:lstStyle/>
          <a:p>
            <a:r>
              <a:rPr lang="en-US" sz="3200" b="1" dirty="0">
                <a:latin typeface="+mn-lt"/>
                <a:cs typeface="Circular Std Bold" panose="020B0804020101010102" pitchFamily="34" charset="0"/>
              </a:rPr>
              <a:t>Availability</a:t>
            </a:r>
            <a:endParaRPr lang="en-US" sz="3200" dirty="0">
              <a:latin typeface="+mn-lt"/>
              <a:cs typeface="Circular Std Bold" panose="020B0804020101010102" pitchFamily="34" charset="0"/>
            </a:endParaRPr>
          </a:p>
        </p:txBody>
      </p:sp>
      <p:sp>
        <p:nvSpPr>
          <p:cNvPr id="26" name="TextBox 25">
            <a:extLst>
              <a:ext uri="{FF2B5EF4-FFF2-40B4-BE49-F238E27FC236}">
                <a16:creationId xmlns:a16="http://schemas.microsoft.com/office/drawing/2014/main" id="{21EF1DBC-DAB5-48E9-B793-98E6D5463164}"/>
              </a:ext>
            </a:extLst>
          </p:cNvPr>
          <p:cNvSpPr txBox="1"/>
          <p:nvPr/>
        </p:nvSpPr>
        <p:spPr>
          <a:xfrm>
            <a:off x="13438563" y="11091148"/>
            <a:ext cx="3285332" cy="584775"/>
          </a:xfrm>
          <a:prstGeom prst="rect">
            <a:avLst/>
          </a:prstGeom>
          <a:noFill/>
        </p:spPr>
        <p:txBody>
          <a:bodyPr wrap="square" rtlCol="0">
            <a:spAutoFit/>
          </a:bodyPr>
          <a:lstStyle/>
          <a:p>
            <a:r>
              <a:rPr lang="en-US" sz="3200" b="1" dirty="0">
                <a:latin typeface="+mn-lt"/>
                <a:cs typeface="Circular Std Book" panose="020B0604020101020102" pitchFamily="34" charset="0"/>
              </a:rPr>
              <a:t>Cost-effective</a:t>
            </a:r>
          </a:p>
        </p:txBody>
      </p:sp>
      <p:sp>
        <p:nvSpPr>
          <p:cNvPr id="27" name="TextBox 26">
            <a:extLst>
              <a:ext uri="{FF2B5EF4-FFF2-40B4-BE49-F238E27FC236}">
                <a16:creationId xmlns:a16="http://schemas.microsoft.com/office/drawing/2014/main" id="{756C5C1C-E16D-4110-9FB5-7463AC162185}"/>
              </a:ext>
            </a:extLst>
          </p:cNvPr>
          <p:cNvSpPr txBox="1"/>
          <p:nvPr/>
        </p:nvSpPr>
        <p:spPr>
          <a:xfrm>
            <a:off x="6191996" y="11091148"/>
            <a:ext cx="3786519" cy="584775"/>
          </a:xfrm>
          <a:prstGeom prst="rect">
            <a:avLst/>
          </a:prstGeom>
          <a:noFill/>
        </p:spPr>
        <p:txBody>
          <a:bodyPr wrap="square" rtlCol="0">
            <a:spAutoFit/>
          </a:bodyPr>
          <a:lstStyle/>
          <a:p>
            <a:r>
              <a:rPr lang="en-US" sz="3200" b="1" dirty="0">
                <a:latin typeface="+mn-lt"/>
                <a:cs typeface="Circular Std Black" panose="020B0A04020101010102" pitchFamily="34" charset="0"/>
              </a:rPr>
              <a:t>Performance</a:t>
            </a:r>
            <a:endParaRPr lang="en-US" sz="3200" dirty="0">
              <a:latin typeface="+mn-lt"/>
              <a:cs typeface="Circular Std Black" panose="020B0A04020101010102" pitchFamily="34" charset="0"/>
            </a:endParaRPr>
          </a:p>
        </p:txBody>
      </p:sp>
      <p:sp>
        <p:nvSpPr>
          <p:cNvPr id="28" name="Oval 27">
            <a:extLst>
              <a:ext uri="{FF2B5EF4-FFF2-40B4-BE49-F238E27FC236}">
                <a16:creationId xmlns:a16="http://schemas.microsoft.com/office/drawing/2014/main" id="{9AE5CCA3-DC70-4BB0-B4D4-2502213C8D49}"/>
              </a:ext>
            </a:extLst>
          </p:cNvPr>
          <p:cNvSpPr/>
          <p:nvPr/>
        </p:nvSpPr>
        <p:spPr>
          <a:xfrm>
            <a:off x="15458306" y="6476758"/>
            <a:ext cx="2938355" cy="2938355"/>
          </a:xfrm>
          <a:prstGeom prst="ellipse">
            <a:avLst/>
          </a:prstGeom>
          <a:solidFill>
            <a:srgbClr val="0076FF"/>
          </a:solidFill>
          <a:ln>
            <a:noFill/>
          </a:ln>
          <a:effectLst>
            <a:outerShdw blurRad="165100" dist="889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B0F2F8A9-7A42-4C77-A472-1466353BBB67}"/>
              </a:ext>
            </a:extLst>
          </p:cNvPr>
          <p:cNvSpPr/>
          <p:nvPr/>
        </p:nvSpPr>
        <p:spPr>
          <a:xfrm>
            <a:off x="12556380" y="6189121"/>
            <a:ext cx="3513629" cy="3513629"/>
          </a:xfrm>
          <a:prstGeom prst="ellipse">
            <a:avLst/>
          </a:prstGeom>
          <a:solidFill>
            <a:srgbClr val="0076FF"/>
          </a:solidFill>
          <a:ln>
            <a:noFill/>
          </a:ln>
          <a:effectLst>
            <a:outerShdw blurRad="165100" dist="889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6C7F7A2A-8475-45C0-945C-D369C99CBBA9}"/>
              </a:ext>
            </a:extLst>
          </p:cNvPr>
          <p:cNvCxnSpPr>
            <a:cxnSpLocks/>
          </p:cNvCxnSpPr>
          <p:nvPr/>
        </p:nvCxnSpPr>
        <p:spPr>
          <a:xfrm flipV="1">
            <a:off x="14313195" y="9473999"/>
            <a:ext cx="0" cy="1630361"/>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006F45-F407-40EC-AC43-A83FD9A33BB4}"/>
              </a:ext>
            </a:extLst>
          </p:cNvPr>
          <p:cNvCxnSpPr>
            <a:cxnSpLocks/>
          </p:cNvCxnSpPr>
          <p:nvPr/>
        </p:nvCxnSpPr>
        <p:spPr>
          <a:xfrm flipV="1">
            <a:off x="16966931" y="5191193"/>
            <a:ext cx="0" cy="1546960"/>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A81FDDE-7BB6-435D-8449-BD10064B62E9}"/>
              </a:ext>
            </a:extLst>
          </p:cNvPr>
          <p:cNvCxnSpPr>
            <a:cxnSpLocks/>
          </p:cNvCxnSpPr>
          <p:nvPr/>
        </p:nvCxnSpPr>
        <p:spPr>
          <a:xfrm flipV="1">
            <a:off x="11205932" y="5191193"/>
            <a:ext cx="0" cy="1063969"/>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6CCA369F-7265-4E75-8B27-43D557D6FCD0}"/>
              </a:ext>
            </a:extLst>
          </p:cNvPr>
          <p:cNvSpPr/>
          <p:nvPr/>
        </p:nvSpPr>
        <p:spPr>
          <a:xfrm>
            <a:off x="9144163" y="5866966"/>
            <a:ext cx="4157935" cy="4157935"/>
          </a:xfrm>
          <a:prstGeom prst="ellipse">
            <a:avLst/>
          </a:prstGeom>
          <a:solidFill>
            <a:srgbClr val="0076FF"/>
          </a:solidFill>
          <a:ln>
            <a:noFill/>
          </a:ln>
          <a:effectLst>
            <a:outerShdw blurRad="165100" dist="889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Graphic 54">
            <a:extLst>
              <a:ext uri="{FF2B5EF4-FFF2-40B4-BE49-F238E27FC236}">
                <a16:creationId xmlns:a16="http://schemas.microsoft.com/office/drawing/2014/main" id="{D0705EAF-176D-424A-BBF4-1957926AE3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1373" y="6973218"/>
            <a:ext cx="2013766" cy="1928074"/>
          </a:xfrm>
          <a:prstGeom prst="rect">
            <a:avLst/>
          </a:prstGeom>
        </p:spPr>
      </p:pic>
      <p:cxnSp>
        <p:nvCxnSpPr>
          <p:cNvPr id="56" name="Straight Connector 55">
            <a:extLst>
              <a:ext uri="{FF2B5EF4-FFF2-40B4-BE49-F238E27FC236}">
                <a16:creationId xmlns:a16="http://schemas.microsoft.com/office/drawing/2014/main" id="{81D70187-73F7-491C-A735-2FAE1C4E35E3}"/>
              </a:ext>
            </a:extLst>
          </p:cNvPr>
          <p:cNvCxnSpPr>
            <a:cxnSpLocks/>
          </p:cNvCxnSpPr>
          <p:nvPr/>
        </p:nvCxnSpPr>
        <p:spPr>
          <a:xfrm flipV="1">
            <a:off x="7441290" y="10378120"/>
            <a:ext cx="8811" cy="727308"/>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2215CCAF-0983-4610-BCB3-C9CE89BB70BE}"/>
              </a:ext>
            </a:extLst>
          </p:cNvPr>
          <p:cNvSpPr/>
          <p:nvPr/>
        </p:nvSpPr>
        <p:spPr>
          <a:xfrm>
            <a:off x="4925741" y="5430385"/>
            <a:ext cx="5031101" cy="5031102"/>
          </a:xfrm>
          <a:prstGeom prst="ellipse">
            <a:avLst/>
          </a:prstGeom>
          <a:solidFill>
            <a:srgbClr val="0076FF"/>
          </a:solidFill>
          <a:ln>
            <a:noFill/>
          </a:ln>
          <a:effectLst>
            <a:outerShdw blurRad="165100" dist="889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7EBF540E-FF34-4DCF-A2AD-DF1A06FA5B19}"/>
              </a:ext>
            </a:extLst>
          </p:cNvPr>
          <p:cNvSpPr/>
          <p:nvPr/>
        </p:nvSpPr>
        <p:spPr>
          <a:xfrm>
            <a:off x="5021086" y="10812327"/>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cs typeface="Circular Std Black" panose="020B0A04020101010102" pitchFamily="34" charset="0"/>
              </a:rPr>
              <a:t>1</a:t>
            </a:r>
          </a:p>
        </p:txBody>
      </p:sp>
      <p:pic>
        <p:nvPicPr>
          <p:cNvPr id="59" name="Picture 58">
            <a:extLst>
              <a:ext uri="{FF2B5EF4-FFF2-40B4-BE49-F238E27FC236}">
                <a16:creationId xmlns:a16="http://schemas.microsoft.com/office/drawing/2014/main" id="{E28B3C3C-DDBB-4271-A2F0-96D722C45547}"/>
              </a:ext>
            </a:extLst>
          </p:cNvPr>
          <p:cNvPicPr>
            <a:picLocks noChangeAspect="1"/>
          </p:cNvPicPr>
          <p:nvPr/>
        </p:nvPicPr>
        <p:blipFill>
          <a:blip r:embed="rId5"/>
          <a:stretch>
            <a:fillRect/>
          </a:stretch>
        </p:blipFill>
        <p:spPr>
          <a:xfrm>
            <a:off x="6182984" y="6761030"/>
            <a:ext cx="2567857" cy="2056209"/>
          </a:xfrm>
          <a:prstGeom prst="rect">
            <a:avLst/>
          </a:prstGeom>
        </p:spPr>
      </p:pic>
      <p:sp>
        <p:nvSpPr>
          <p:cNvPr id="60" name="Oval 59">
            <a:extLst>
              <a:ext uri="{FF2B5EF4-FFF2-40B4-BE49-F238E27FC236}">
                <a16:creationId xmlns:a16="http://schemas.microsoft.com/office/drawing/2014/main" id="{D7567A72-1C9F-4296-AA8A-D38305107292}"/>
              </a:ext>
            </a:extLst>
          </p:cNvPr>
          <p:cNvSpPr/>
          <p:nvPr/>
        </p:nvSpPr>
        <p:spPr>
          <a:xfrm>
            <a:off x="8939016" y="4123576"/>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cs typeface="Circular Std Black" panose="020B0A04020101010102" pitchFamily="34" charset="0"/>
              </a:rPr>
              <a:t>2</a:t>
            </a:r>
          </a:p>
        </p:txBody>
      </p:sp>
      <p:sp>
        <p:nvSpPr>
          <p:cNvPr id="61" name="Oval 60">
            <a:extLst>
              <a:ext uri="{FF2B5EF4-FFF2-40B4-BE49-F238E27FC236}">
                <a16:creationId xmlns:a16="http://schemas.microsoft.com/office/drawing/2014/main" id="{1D25E2E4-3B24-4A17-8A50-8A4989662C6A}"/>
              </a:ext>
            </a:extLst>
          </p:cNvPr>
          <p:cNvSpPr/>
          <p:nvPr/>
        </p:nvSpPr>
        <p:spPr>
          <a:xfrm>
            <a:off x="14356065" y="4123576"/>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cs typeface="Circular Std Black" panose="020B0A04020101010102" pitchFamily="34" charset="0"/>
              </a:rPr>
              <a:t>4</a:t>
            </a:r>
          </a:p>
        </p:txBody>
      </p:sp>
      <p:sp>
        <p:nvSpPr>
          <p:cNvPr id="62" name="Oval 61">
            <a:extLst>
              <a:ext uri="{FF2B5EF4-FFF2-40B4-BE49-F238E27FC236}">
                <a16:creationId xmlns:a16="http://schemas.microsoft.com/office/drawing/2014/main" id="{EC0C9155-CEF2-4F33-B27F-F247D39DA4CC}"/>
              </a:ext>
            </a:extLst>
          </p:cNvPr>
          <p:cNvSpPr/>
          <p:nvPr/>
        </p:nvSpPr>
        <p:spPr>
          <a:xfrm>
            <a:off x="12291240" y="10809002"/>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cs typeface="Circular Std Black" panose="020B0A04020101010102" pitchFamily="34" charset="0"/>
              </a:rPr>
              <a:t>3</a:t>
            </a:r>
          </a:p>
        </p:txBody>
      </p:sp>
      <p:pic>
        <p:nvPicPr>
          <p:cNvPr id="29" name="Graphic 28">
            <a:extLst>
              <a:ext uri="{FF2B5EF4-FFF2-40B4-BE49-F238E27FC236}">
                <a16:creationId xmlns:a16="http://schemas.microsoft.com/office/drawing/2014/main" id="{0E42147C-CCB3-44B2-8170-BCDEBE4509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23539" y="7233052"/>
            <a:ext cx="773765" cy="1494165"/>
          </a:xfrm>
          <a:prstGeom prst="rect">
            <a:avLst/>
          </a:prstGeom>
        </p:spPr>
      </p:pic>
      <p:pic>
        <p:nvPicPr>
          <p:cNvPr id="30" name="Graphic 29">
            <a:extLst>
              <a:ext uri="{FF2B5EF4-FFF2-40B4-BE49-F238E27FC236}">
                <a16:creationId xmlns:a16="http://schemas.microsoft.com/office/drawing/2014/main" id="{F3F8C8E9-F591-4764-B472-159DE4D2BE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460938" y="7381191"/>
            <a:ext cx="1011985" cy="1287978"/>
          </a:xfrm>
          <a:prstGeom prst="rect">
            <a:avLst/>
          </a:prstGeom>
        </p:spPr>
      </p:pic>
    </p:spTree>
    <p:extLst>
      <p:ext uri="{BB962C8B-B14F-4D97-AF65-F5344CB8AC3E}">
        <p14:creationId xmlns:p14="http://schemas.microsoft.com/office/powerpoint/2010/main" val="18409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30</a:t>
            </a:fld>
            <a:endParaRPr lang="uk-UA"/>
          </a:p>
        </p:txBody>
      </p:sp>
      <p:pic>
        <p:nvPicPr>
          <p:cNvPr id="5" name="Picture 4">
            <a:extLst>
              <a:ext uri="{FF2B5EF4-FFF2-40B4-BE49-F238E27FC236}">
                <a16:creationId xmlns:a16="http://schemas.microsoft.com/office/drawing/2014/main" id="{26BD65EB-03CA-4860-89C4-605B711EB29F}"/>
              </a:ext>
            </a:extLst>
          </p:cNvPr>
          <p:cNvPicPr>
            <a:picLocks noChangeAspect="1"/>
          </p:cNvPicPr>
          <p:nvPr/>
        </p:nvPicPr>
        <p:blipFill>
          <a:blip r:embed="rId3"/>
          <a:stretch>
            <a:fillRect/>
          </a:stretch>
        </p:blipFill>
        <p:spPr>
          <a:xfrm>
            <a:off x="1032822" y="3715238"/>
            <a:ext cx="10593913" cy="7680960"/>
          </a:xfrm>
          <a:prstGeom prst="rect">
            <a:avLst/>
          </a:prstGeom>
        </p:spPr>
      </p:pic>
      <p:pic>
        <p:nvPicPr>
          <p:cNvPr id="6" name="Picture 5">
            <a:extLst>
              <a:ext uri="{FF2B5EF4-FFF2-40B4-BE49-F238E27FC236}">
                <a16:creationId xmlns:a16="http://schemas.microsoft.com/office/drawing/2014/main" id="{1E3A91D1-1C47-4049-9379-35317AE3B6C7}"/>
              </a:ext>
            </a:extLst>
          </p:cNvPr>
          <p:cNvPicPr>
            <a:picLocks noChangeAspect="1"/>
          </p:cNvPicPr>
          <p:nvPr/>
        </p:nvPicPr>
        <p:blipFill>
          <a:blip r:embed="rId4"/>
          <a:stretch>
            <a:fillRect/>
          </a:stretch>
        </p:blipFill>
        <p:spPr>
          <a:xfrm>
            <a:off x="13276860" y="3715238"/>
            <a:ext cx="10593913" cy="7680960"/>
          </a:xfrm>
          <a:prstGeom prst="rect">
            <a:avLst/>
          </a:prstGeom>
        </p:spPr>
      </p:pic>
      <p:sp>
        <p:nvSpPr>
          <p:cNvPr id="7" name="TextBox 6">
            <a:extLst>
              <a:ext uri="{FF2B5EF4-FFF2-40B4-BE49-F238E27FC236}">
                <a16:creationId xmlns:a16="http://schemas.microsoft.com/office/drawing/2014/main" id="{B5F86875-8622-4C51-9E71-9A1AA3FCFA3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spTree>
    <p:extLst>
      <p:ext uri="{BB962C8B-B14F-4D97-AF65-F5344CB8AC3E}">
        <p14:creationId xmlns:p14="http://schemas.microsoft.com/office/powerpoint/2010/main" val="59603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31</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D6A962C5-4645-4953-85B9-14A29338161E}"/>
              </a:ext>
            </a:extLst>
          </p:cNvPr>
          <p:cNvPicPr>
            <a:picLocks noChangeAspect="1"/>
          </p:cNvPicPr>
          <p:nvPr/>
        </p:nvPicPr>
        <p:blipFill>
          <a:blip r:embed="rId3"/>
          <a:stretch>
            <a:fillRect/>
          </a:stretch>
        </p:blipFill>
        <p:spPr>
          <a:xfrm>
            <a:off x="626673" y="2997540"/>
            <a:ext cx="10593913" cy="7680960"/>
          </a:xfrm>
          <a:prstGeom prst="rect">
            <a:avLst/>
          </a:prstGeom>
        </p:spPr>
      </p:pic>
      <p:pic>
        <p:nvPicPr>
          <p:cNvPr id="8" name="Picture 7">
            <a:extLst>
              <a:ext uri="{FF2B5EF4-FFF2-40B4-BE49-F238E27FC236}">
                <a16:creationId xmlns:a16="http://schemas.microsoft.com/office/drawing/2014/main" id="{D7B35F08-D546-43D9-AAC4-D3924A8C9741}"/>
              </a:ext>
            </a:extLst>
          </p:cNvPr>
          <p:cNvPicPr>
            <a:picLocks noChangeAspect="1"/>
          </p:cNvPicPr>
          <p:nvPr/>
        </p:nvPicPr>
        <p:blipFill>
          <a:blip r:embed="rId4"/>
          <a:stretch>
            <a:fillRect/>
          </a:stretch>
        </p:blipFill>
        <p:spPr>
          <a:xfrm>
            <a:off x="12714596" y="3075599"/>
            <a:ext cx="10593913" cy="7680960"/>
          </a:xfrm>
          <a:prstGeom prst="rect">
            <a:avLst/>
          </a:prstGeom>
        </p:spPr>
      </p:pic>
    </p:spTree>
    <p:extLst>
      <p:ext uri="{BB962C8B-B14F-4D97-AF65-F5344CB8AC3E}">
        <p14:creationId xmlns:p14="http://schemas.microsoft.com/office/powerpoint/2010/main" val="877616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32</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4D10203F-EEC5-418A-A9D5-A959B41890DD}"/>
              </a:ext>
            </a:extLst>
          </p:cNvPr>
          <p:cNvPicPr>
            <a:picLocks noChangeAspect="1"/>
          </p:cNvPicPr>
          <p:nvPr/>
        </p:nvPicPr>
        <p:blipFill>
          <a:blip r:embed="rId3"/>
          <a:stretch>
            <a:fillRect/>
          </a:stretch>
        </p:blipFill>
        <p:spPr>
          <a:xfrm>
            <a:off x="1166636" y="3715239"/>
            <a:ext cx="8669263" cy="6285521"/>
          </a:xfrm>
          <a:prstGeom prst="rect">
            <a:avLst/>
          </a:prstGeom>
        </p:spPr>
      </p:pic>
      <p:pic>
        <p:nvPicPr>
          <p:cNvPr id="8" name="Picture 7">
            <a:extLst>
              <a:ext uri="{FF2B5EF4-FFF2-40B4-BE49-F238E27FC236}">
                <a16:creationId xmlns:a16="http://schemas.microsoft.com/office/drawing/2014/main" id="{D30291F3-34C9-45B3-B64C-83B8D3D1C7CD}"/>
              </a:ext>
            </a:extLst>
          </p:cNvPr>
          <p:cNvPicPr>
            <a:picLocks noChangeAspect="1"/>
          </p:cNvPicPr>
          <p:nvPr/>
        </p:nvPicPr>
        <p:blipFill>
          <a:blip r:embed="rId4"/>
          <a:stretch>
            <a:fillRect/>
          </a:stretch>
        </p:blipFill>
        <p:spPr>
          <a:xfrm>
            <a:off x="13410675" y="3715238"/>
            <a:ext cx="8669263" cy="6285521"/>
          </a:xfrm>
          <a:prstGeom prst="rect">
            <a:avLst/>
          </a:prstGeom>
        </p:spPr>
      </p:pic>
    </p:spTree>
    <p:extLst>
      <p:ext uri="{BB962C8B-B14F-4D97-AF65-F5344CB8AC3E}">
        <p14:creationId xmlns:p14="http://schemas.microsoft.com/office/powerpoint/2010/main" val="3212773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33</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93419392-3F18-4C45-A164-349D8D653258}"/>
              </a:ext>
            </a:extLst>
          </p:cNvPr>
          <p:cNvPicPr>
            <a:picLocks noChangeAspect="1"/>
          </p:cNvPicPr>
          <p:nvPr/>
        </p:nvPicPr>
        <p:blipFill>
          <a:blip r:embed="rId3"/>
          <a:stretch>
            <a:fillRect/>
          </a:stretch>
        </p:blipFill>
        <p:spPr>
          <a:xfrm>
            <a:off x="1077427" y="3110132"/>
            <a:ext cx="10593913" cy="7680960"/>
          </a:xfrm>
          <a:prstGeom prst="rect">
            <a:avLst/>
          </a:prstGeom>
        </p:spPr>
      </p:pic>
      <p:pic>
        <p:nvPicPr>
          <p:cNvPr id="8" name="Picture 7">
            <a:extLst>
              <a:ext uri="{FF2B5EF4-FFF2-40B4-BE49-F238E27FC236}">
                <a16:creationId xmlns:a16="http://schemas.microsoft.com/office/drawing/2014/main" id="{448AA665-D91B-44F8-B086-440EBA7DA511}"/>
              </a:ext>
            </a:extLst>
          </p:cNvPr>
          <p:cNvPicPr>
            <a:picLocks noChangeAspect="1"/>
          </p:cNvPicPr>
          <p:nvPr/>
        </p:nvPicPr>
        <p:blipFill>
          <a:blip r:embed="rId4"/>
          <a:stretch>
            <a:fillRect/>
          </a:stretch>
        </p:blipFill>
        <p:spPr>
          <a:xfrm>
            <a:off x="13009232" y="3110132"/>
            <a:ext cx="10593913" cy="7680960"/>
          </a:xfrm>
          <a:prstGeom prst="rect">
            <a:avLst/>
          </a:prstGeom>
        </p:spPr>
      </p:pic>
    </p:spTree>
    <p:extLst>
      <p:ext uri="{BB962C8B-B14F-4D97-AF65-F5344CB8AC3E}">
        <p14:creationId xmlns:p14="http://schemas.microsoft.com/office/powerpoint/2010/main" val="87660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34</a:t>
            </a:fld>
            <a:endParaRPr lang="uk-UA" dirty="0"/>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7065A4CF-4AFA-4FC5-85D0-798B52442301}"/>
              </a:ext>
            </a:extLst>
          </p:cNvPr>
          <p:cNvPicPr>
            <a:picLocks noChangeAspect="1"/>
          </p:cNvPicPr>
          <p:nvPr/>
        </p:nvPicPr>
        <p:blipFill>
          <a:blip r:embed="rId3"/>
          <a:stretch>
            <a:fillRect/>
          </a:stretch>
        </p:blipFill>
        <p:spPr>
          <a:xfrm>
            <a:off x="988217" y="3486002"/>
            <a:ext cx="10593913" cy="7680960"/>
          </a:xfrm>
          <a:prstGeom prst="rect">
            <a:avLst/>
          </a:prstGeom>
        </p:spPr>
      </p:pic>
      <p:pic>
        <p:nvPicPr>
          <p:cNvPr id="8" name="Picture 7">
            <a:extLst>
              <a:ext uri="{FF2B5EF4-FFF2-40B4-BE49-F238E27FC236}">
                <a16:creationId xmlns:a16="http://schemas.microsoft.com/office/drawing/2014/main" id="{B8CDFA04-70AE-477F-92C0-6EE2F3F6D1B6}"/>
              </a:ext>
            </a:extLst>
          </p:cNvPr>
          <p:cNvPicPr>
            <a:picLocks noChangeAspect="1"/>
          </p:cNvPicPr>
          <p:nvPr/>
        </p:nvPicPr>
        <p:blipFill>
          <a:blip r:embed="rId4"/>
          <a:stretch>
            <a:fillRect/>
          </a:stretch>
        </p:blipFill>
        <p:spPr>
          <a:xfrm>
            <a:off x="13091340" y="3486002"/>
            <a:ext cx="10593913" cy="7680960"/>
          </a:xfrm>
          <a:prstGeom prst="rect">
            <a:avLst/>
          </a:prstGeom>
        </p:spPr>
      </p:pic>
    </p:spTree>
    <p:extLst>
      <p:ext uri="{BB962C8B-B14F-4D97-AF65-F5344CB8AC3E}">
        <p14:creationId xmlns:p14="http://schemas.microsoft.com/office/powerpoint/2010/main" val="2236580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35</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3" name="Picture 2">
            <a:extLst>
              <a:ext uri="{FF2B5EF4-FFF2-40B4-BE49-F238E27FC236}">
                <a16:creationId xmlns:a16="http://schemas.microsoft.com/office/drawing/2014/main" id="{245297A7-FA6A-4479-8BBF-58F9642E4E1B}"/>
              </a:ext>
            </a:extLst>
          </p:cNvPr>
          <p:cNvPicPr>
            <a:picLocks noChangeAspect="1"/>
          </p:cNvPicPr>
          <p:nvPr/>
        </p:nvPicPr>
        <p:blipFill>
          <a:blip r:embed="rId3"/>
          <a:stretch>
            <a:fillRect/>
          </a:stretch>
        </p:blipFill>
        <p:spPr>
          <a:xfrm>
            <a:off x="444899" y="3101377"/>
            <a:ext cx="10889733" cy="7895440"/>
          </a:xfrm>
          <a:prstGeom prst="rect">
            <a:avLst/>
          </a:prstGeom>
        </p:spPr>
      </p:pic>
      <p:pic>
        <p:nvPicPr>
          <p:cNvPr id="4" name="Picture 3">
            <a:extLst>
              <a:ext uri="{FF2B5EF4-FFF2-40B4-BE49-F238E27FC236}">
                <a16:creationId xmlns:a16="http://schemas.microsoft.com/office/drawing/2014/main" id="{E11641C3-F40F-4074-8092-6BB409CF4D60}"/>
              </a:ext>
            </a:extLst>
          </p:cNvPr>
          <p:cNvPicPr>
            <a:picLocks noChangeAspect="1"/>
          </p:cNvPicPr>
          <p:nvPr/>
        </p:nvPicPr>
        <p:blipFill>
          <a:blip r:embed="rId4"/>
          <a:stretch>
            <a:fillRect/>
          </a:stretch>
        </p:blipFill>
        <p:spPr>
          <a:xfrm>
            <a:off x="12193587" y="3021756"/>
            <a:ext cx="10889734" cy="7895441"/>
          </a:xfrm>
          <a:prstGeom prst="rect">
            <a:avLst/>
          </a:prstGeom>
        </p:spPr>
      </p:pic>
    </p:spTree>
    <p:extLst>
      <p:ext uri="{BB962C8B-B14F-4D97-AF65-F5344CB8AC3E}">
        <p14:creationId xmlns:p14="http://schemas.microsoft.com/office/powerpoint/2010/main" val="3279570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36</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0E9A7A94-0332-46A8-8905-655FB2278C63}"/>
              </a:ext>
            </a:extLst>
          </p:cNvPr>
          <p:cNvPicPr>
            <a:picLocks noChangeAspect="1"/>
          </p:cNvPicPr>
          <p:nvPr/>
        </p:nvPicPr>
        <p:blipFill>
          <a:blip r:embed="rId3"/>
          <a:stretch>
            <a:fillRect/>
          </a:stretch>
        </p:blipFill>
        <p:spPr>
          <a:xfrm>
            <a:off x="1561961" y="3715238"/>
            <a:ext cx="10593913" cy="7680960"/>
          </a:xfrm>
          <a:prstGeom prst="rect">
            <a:avLst/>
          </a:prstGeom>
        </p:spPr>
      </p:pic>
      <p:pic>
        <p:nvPicPr>
          <p:cNvPr id="8" name="Picture 7">
            <a:extLst>
              <a:ext uri="{FF2B5EF4-FFF2-40B4-BE49-F238E27FC236}">
                <a16:creationId xmlns:a16="http://schemas.microsoft.com/office/drawing/2014/main" id="{201C48A3-3045-4164-9443-74002AA65A72}"/>
              </a:ext>
            </a:extLst>
          </p:cNvPr>
          <p:cNvPicPr>
            <a:picLocks noChangeAspect="1"/>
          </p:cNvPicPr>
          <p:nvPr/>
        </p:nvPicPr>
        <p:blipFill>
          <a:blip r:embed="rId4"/>
          <a:stretch>
            <a:fillRect/>
          </a:stretch>
        </p:blipFill>
        <p:spPr>
          <a:xfrm>
            <a:off x="13091340" y="3693112"/>
            <a:ext cx="10593913" cy="7680960"/>
          </a:xfrm>
          <a:prstGeom prst="rect">
            <a:avLst/>
          </a:prstGeom>
        </p:spPr>
      </p:pic>
    </p:spTree>
    <p:extLst>
      <p:ext uri="{BB962C8B-B14F-4D97-AF65-F5344CB8AC3E}">
        <p14:creationId xmlns:p14="http://schemas.microsoft.com/office/powerpoint/2010/main" val="365499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37</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40D1AB6E-D13E-41B5-A1B9-A58A94FC453D}"/>
              </a:ext>
            </a:extLst>
          </p:cNvPr>
          <p:cNvPicPr>
            <a:picLocks noChangeAspect="1"/>
          </p:cNvPicPr>
          <p:nvPr/>
        </p:nvPicPr>
        <p:blipFill>
          <a:blip r:embed="rId3"/>
          <a:stretch>
            <a:fillRect/>
          </a:stretch>
        </p:blipFill>
        <p:spPr>
          <a:xfrm>
            <a:off x="1099728" y="3486002"/>
            <a:ext cx="10593913" cy="7680960"/>
          </a:xfrm>
          <a:prstGeom prst="rect">
            <a:avLst/>
          </a:prstGeom>
        </p:spPr>
      </p:pic>
      <p:pic>
        <p:nvPicPr>
          <p:cNvPr id="8" name="Picture 7">
            <a:extLst>
              <a:ext uri="{FF2B5EF4-FFF2-40B4-BE49-F238E27FC236}">
                <a16:creationId xmlns:a16="http://schemas.microsoft.com/office/drawing/2014/main" id="{BED13903-F849-4F40-84C3-130D32B1D3E3}"/>
              </a:ext>
            </a:extLst>
          </p:cNvPr>
          <p:cNvPicPr>
            <a:picLocks noChangeAspect="1"/>
          </p:cNvPicPr>
          <p:nvPr/>
        </p:nvPicPr>
        <p:blipFill>
          <a:blip r:embed="rId4"/>
          <a:stretch>
            <a:fillRect/>
          </a:stretch>
        </p:blipFill>
        <p:spPr>
          <a:xfrm>
            <a:off x="12412269" y="3486002"/>
            <a:ext cx="10593913" cy="7680960"/>
          </a:xfrm>
          <a:prstGeom prst="rect">
            <a:avLst/>
          </a:prstGeom>
        </p:spPr>
      </p:pic>
    </p:spTree>
    <p:extLst>
      <p:ext uri="{BB962C8B-B14F-4D97-AF65-F5344CB8AC3E}">
        <p14:creationId xmlns:p14="http://schemas.microsoft.com/office/powerpoint/2010/main" val="2161601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Line"/>
          <p:cNvSpPr/>
          <p:nvPr/>
        </p:nvSpPr>
        <p:spPr>
          <a:xfrm flipV="1">
            <a:off x="2732088" y="330106"/>
            <a:ext cx="1" cy="354040"/>
          </a:xfrm>
          <a:prstGeom prst="line">
            <a:avLst/>
          </a:prstGeom>
          <a:ln w="19050">
            <a:solidFill>
              <a:srgbClr val="FFFFFF">
                <a:alpha val="49608"/>
              </a:srgbClr>
            </a:solidFill>
            <a:miter lim="400000"/>
          </a:ln>
        </p:spPr>
        <p:txBody>
          <a:bodyPr lIns="50800" tIns="50800" rIns="50800" bIns="50800" anchor="ctr"/>
          <a:lstStyle/>
          <a:p>
            <a:pPr>
              <a:defRPr sz="3200"/>
            </a:pPr>
            <a:endParaRPr sz="3200"/>
          </a:p>
        </p:txBody>
      </p:sp>
      <p:pic>
        <p:nvPicPr>
          <p:cNvPr id="221" name="pasted-image.pdf" descr="pasted-image.pdf"/>
          <p:cNvPicPr>
            <a:picLocks noChangeAspect="1"/>
          </p:cNvPicPr>
          <p:nvPr/>
        </p:nvPicPr>
        <p:blipFill>
          <a:blip r:embed="rId3"/>
          <a:stretch>
            <a:fillRect/>
          </a:stretch>
        </p:blipFill>
        <p:spPr>
          <a:xfrm>
            <a:off x="628261" y="351446"/>
            <a:ext cx="1870577" cy="354040"/>
          </a:xfrm>
          <a:prstGeom prst="rect">
            <a:avLst/>
          </a:prstGeom>
          <a:ln w="12700">
            <a:miter lim="400000"/>
          </a:ln>
        </p:spPr>
      </p:pic>
      <p:sp>
        <p:nvSpPr>
          <p:cNvPr id="222" name="Line"/>
          <p:cNvSpPr/>
          <p:nvPr/>
        </p:nvSpPr>
        <p:spPr>
          <a:xfrm flipV="1">
            <a:off x="2732088" y="317406"/>
            <a:ext cx="1" cy="354040"/>
          </a:xfrm>
          <a:prstGeom prst="line">
            <a:avLst/>
          </a:prstGeom>
          <a:ln w="19050">
            <a:solidFill>
              <a:srgbClr val="FFFFFF">
                <a:alpha val="49608"/>
              </a:srgbClr>
            </a:solidFill>
            <a:miter lim="400000"/>
          </a:ln>
        </p:spPr>
        <p:txBody>
          <a:bodyPr lIns="50800" tIns="50800" rIns="50800" bIns="50800" anchor="ctr"/>
          <a:lstStyle/>
          <a:p>
            <a:pPr>
              <a:defRPr sz="3200"/>
            </a:pPr>
            <a:endParaRPr sz="3200"/>
          </a:p>
        </p:txBody>
      </p:sp>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38</a:t>
            </a:fld>
            <a:endParaRPr lang="uk-UA"/>
          </a:p>
        </p:txBody>
      </p:sp>
      <p:pic>
        <p:nvPicPr>
          <p:cNvPr id="8" name="Picture 7">
            <a:extLst>
              <a:ext uri="{FF2B5EF4-FFF2-40B4-BE49-F238E27FC236}">
                <a16:creationId xmlns:a16="http://schemas.microsoft.com/office/drawing/2014/main" id="{E76C431F-63B3-4B13-BD22-1E6D5C60E50C}"/>
              </a:ext>
            </a:extLst>
          </p:cNvPr>
          <p:cNvPicPr>
            <a:picLocks noChangeAspect="1"/>
          </p:cNvPicPr>
          <p:nvPr/>
        </p:nvPicPr>
        <p:blipFill>
          <a:blip r:embed="rId4"/>
          <a:stretch>
            <a:fillRect/>
          </a:stretch>
        </p:blipFill>
        <p:spPr>
          <a:xfrm>
            <a:off x="1166636" y="3586363"/>
            <a:ext cx="10593913" cy="7680960"/>
          </a:xfrm>
          <a:prstGeom prst="rect">
            <a:avLst/>
          </a:prstGeom>
        </p:spPr>
      </p:pic>
      <p:pic>
        <p:nvPicPr>
          <p:cNvPr id="9" name="Picture 8">
            <a:extLst>
              <a:ext uri="{FF2B5EF4-FFF2-40B4-BE49-F238E27FC236}">
                <a16:creationId xmlns:a16="http://schemas.microsoft.com/office/drawing/2014/main" id="{A0308679-8359-4360-AC6F-38B19169CAC6}"/>
              </a:ext>
            </a:extLst>
          </p:cNvPr>
          <p:cNvPicPr>
            <a:picLocks noChangeAspect="1"/>
          </p:cNvPicPr>
          <p:nvPr/>
        </p:nvPicPr>
        <p:blipFill>
          <a:blip r:embed="rId5"/>
          <a:stretch>
            <a:fillRect/>
          </a:stretch>
        </p:blipFill>
        <p:spPr>
          <a:xfrm>
            <a:off x="13031534" y="3586362"/>
            <a:ext cx="10593913" cy="7680960"/>
          </a:xfrm>
          <a:prstGeom prst="rect">
            <a:avLst/>
          </a:prstGeom>
        </p:spPr>
      </p:pic>
      <p:sp>
        <p:nvSpPr>
          <p:cNvPr id="10" name="TextBox 9">
            <a:extLst>
              <a:ext uri="{FF2B5EF4-FFF2-40B4-BE49-F238E27FC236}">
                <a16:creationId xmlns:a16="http://schemas.microsoft.com/office/drawing/2014/main" id="{61338E1B-ECD1-49BC-97E5-B4D34B2259FD}"/>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spTree>
    <p:extLst>
      <p:ext uri="{BB962C8B-B14F-4D97-AF65-F5344CB8AC3E}">
        <p14:creationId xmlns:p14="http://schemas.microsoft.com/office/powerpoint/2010/main" val="1495962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39</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84272D51-9E0E-49BA-88F8-AAEBA6A1C67F}"/>
              </a:ext>
            </a:extLst>
          </p:cNvPr>
          <p:cNvPicPr>
            <a:picLocks noChangeAspect="1"/>
          </p:cNvPicPr>
          <p:nvPr/>
        </p:nvPicPr>
        <p:blipFill>
          <a:blip r:embed="rId3"/>
          <a:stretch>
            <a:fillRect/>
          </a:stretch>
        </p:blipFill>
        <p:spPr>
          <a:xfrm>
            <a:off x="1561961" y="3486002"/>
            <a:ext cx="10593913" cy="7680960"/>
          </a:xfrm>
          <a:prstGeom prst="rect">
            <a:avLst/>
          </a:prstGeom>
        </p:spPr>
      </p:pic>
      <p:pic>
        <p:nvPicPr>
          <p:cNvPr id="9" name="Picture 8">
            <a:extLst>
              <a:ext uri="{FF2B5EF4-FFF2-40B4-BE49-F238E27FC236}">
                <a16:creationId xmlns:a16="http://schemas.microsoft.com/office/drawing/2014/main" id="{BF2928F7-996C-4BF5-A2B6-DFAD83EF4B02}"/>
              </a:ext>
            </a:extLst>
          </p:cNvPr>
          <p:cNvPicPr>
            <a:picLocks noChangeAspect="1"/>
          </p:cNvPicPr>
          <p:nvPr/>
        </p:nvPicPr>
        <p:blipFill>
          <a:blip r:embed="rId4"/>
          <a:stretch>
            <a:fillRect/>
          </a:stretch>
        </p:blipFill>
        <p:spPr>
          <a:xfrm>
            <a:off x="12630090" y="3486002"/>
            <a:ext cx="10593913" cy="7680960"/>
          </a:xfrm>
          <a:prstGeom prst="rect">
            <a:avLst/>
          </a:prstGeom>
        </p:spPr>
      </p:pic>
    </p:spTree>
    <p:extLst>
      <p:ext uri="{BB962C8B-B14F-4D97-AF65-F5344CB8AC3E}">
        <p14:creationId xmlns:p14="http://schemas.microsoft.com/office/powerpoint/2010/main" val="192853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4</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309716" y="486760"/>
            <a:ext cx="23764568" cy="2286000"/>
          </a:xfrm>
        </p:spPr>
        <p:txBody>
          <a:bodyPr>
            <a:normAutofit fontScale="90000"/>
          </a:bodyPr>
          <a:lstStyle/>
          <a:p>
            <a:pPr algn="ctr"/>
            <a:r>
              <a:rPr lang="en-US" sz="9600" dirty="0">
                <a:latin typeface="+mn-lt"/>
              </a:rPr>
              <a:t>Yet Outages and Brownouts are Common</a:t>
            </a:r>
          </a:p>
        </p:txBody>
      </p:sp>
      <p:graphicFrame>
        <p:nvGraphicFramePr>
          <p:cNvPr id="95" name="Chart 94">
            <a:extLst>
              <a:ext uri="{FF2B5EF4-FFF2-40B4-BE49-F238E27FC236}">
                <a16:creationId xmlns:a16="http://schemas.microsoft.com/office/drawing/2014/main" id="{8DC99762-F52D-4F6F-AA6B-EF0396223836}"/>
              </a:ext>
            </a:extLst>
          </p:cNvPr>
          <p:cNvGraphicFramePr/>
          <p:nvPr>
            <p:extLst>
              <p:ext uri="{D42A27DB-BD31-4B8C-83A1-F6EECF244321}">
                <p14:modId xmlns:p14="http://schemas.microsoft.com/office/powerpoint/2010/main" val="89120843"/>
              </p:ext>
            </p:extLst>
          </p:nvPr>
        </p:nvGraphicFramePr>
        <p:xfrm>
          <a:off x="12621071" y="5219529"/>
          <a:ext cx="10515600" cy="6312694"/>
        </p:xfrm>
        <a:graphic>
          <a:graphicData uri="http://schemas.openxmlformats.org/drawingml/2006/chart">
            <c:chart xmlns:c="http://schemas.openxmlformats.org/drawingml/2006/chart" xmlns:r="http://schemas.openxmlformats.org/officeDocument/2006/relationships" r:id="rId3"/>
          </a:graphicData>
        </a:graphic>
      </p:graphicFrame>
      <p:sp>
        <p:nvSpPr>
          <p:cNvPr id="97" name="Content Placeholder 2">
            <a:extLst>
              <a:ext uri="{FF2B5EF4-FFF2-40B4-BE49-F238E27FC236}">
                <a16:creationId xmlns:a16="http://schemas.microsoft.com/office/drawing/2014/main" id="{F57C2518-159C-4A7A-BC47-392D693651C6}"/>
              </a:ext>
            </a:extLst>
          </p:cNvPr>
          <p:cNvSpPr txBox="1">
            <a:spLocks/>
          </p:cNvSpPr>
          <p:nvPr/>
        </p:nvSpPr>
        <p:spPr>
          <a:xfrm>
            <a:off x="1732111" y="3551500"/>
            <a:ext cx="10053047" cy="145823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buNone/>
            </a:pPr>
            <a:r>
              <a:rPr lang="en-US" sz="4000" dirty="0">
                <a:latin typeface="+mn-lt"/>
              </a:rPr>
              <a:t>How many </a:t>
            </a:r>
            <a:r>
              <a:rPr lang="en-US" sz="4000" b="1" dirty="0">
                <a:latin typeface="+mn-lt"/>
              </a:rPr>
              <a:t>brownouts</a:t>
            </a:r>
            <a:r>
              <a:rPr lang="en-US" sz="4000" dirty="0">
                <a:latin typeface="+mn-lt"/>
              </a:rPr>
              <a:t> has your organization seen in the past three years?</a:t>
            </a:r>
          </a:p>
        </p:txBody>
      </p:sp>
      <p:graphicFrame>
        <p:nvGraphicFramePr>
          <p:cNvPr id="98" name="Chart 97">
            <a:extLst>
              <a:ext uri="{FF2B5EF4-FFF2-40B4-BE49-F238E27FC236}">
                <a16:creationId xmlns:a16="http://schemas.microsoft.com/office/drawing/2014/main" id="{84709490-9A13-443A-9468-B6F2301FD499}"/>
              </a:ext>
            </a:extLst>
          </p:cNvPr>
          <p:cNvGraphicFramePr/>
          <p:nvPr>
            <p:extLst>
              <p:ext uri="{D42A27DB-BD31-4B8C-83A1-F6EECF244321}">
                <p14:modId xmlns:p14="http://schemas.microsoft.com/office/powerpoint/2010/main" val="3341696892"/>
              </p:ext>
            </p:extLst>
          </p:nvPr>
        </p:nvGraphicFramePr>
        <p:xfrm>
          <a:off x="1515817" y="5197898"/>
          <a:ext cx="10515600" cy="6312694"/>
        </p:xfrm>
        <a:graphic>
          <a:graphicData uri="http://schemas.openxmlformats.org/drawingml/2006/chart">
            <c:chart xmlns:c="http://schemas.openxmlformats.org/drawingml/2006/chart" xmlns:r="http://schemas.openxmlformats.org/officeDocument/2006/relationships" r:id="rId4"/>
          </a:graphicData>
        </a:graphic>
      </p:graphicFrame>
      <p:sp>
        <p:nvSpPr>
          <p:cNvPr id="104" name="Content Placeholder 2">
            <a:extLst>
              <a:ext uri="{FF2B5EF4-FFF2-40B4-BE49-F238E27FC236}">
                <a16:creationId xmlns:a16="http://schemas.microsoft.com/office/drawing/2014/main" id="{74A9017E-74C2-43D1-A639-C63A095A3A50}"/>
              </a:ext>
            </a:extLst>
          </p:cNvPr>
          <p:cNvSpPr txBox="1">
            <a:spLocks/>
          </p:cNvSpPr>
          <p:nvPr/>
        </p:nvSpPr>
        <p:spPr>
          <a:xfrm>
            <a:off x="6808193" y="9084978"/>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5400" spc="-150" dirty="0">
                <a:solidFill>
                  <a:srgbClr val="0076FF"/>
                </a:solidFill>
                <a:latin typeface="+mn-lt"/>
                <a:cs typeface="Circular Std Bold" panose="020B0804020101010102" pitchFamily="34" charset="0"/>
              </a:rPr>
              <a:t>9%</a:t>
            </a:r>
          </a:p>
        </p:txBody>
      </p:sp>
      <p:sp>
        <p:nvSpPr>
          <p:cNvPr id="105" name="Content Placeholder 2">
            <a:extLst>
              <a:ext uri="{FF2B5EF4-FFF2-40B4-BE49-F238E27FC236}">
                <a16:creationId xmlns:a16="http://schemas.microsoft.com/office/drawing/2014/main" id="{646A514F-03B3-4984-86CC-B48B0E92BBE6}"/>
              </a:ext>
            </a:extLst>
          </p:cNvPr>
          <p:cNvSpPr txBox="1">
            <a:spLocks/>
          </p:cNvSpPr>
          <p:nvPr/>
        </p:nvSpPr>
        <p:spPr>
          <a:xfrm>
            <a:off x="8459539" y="9572755"/>
            <a:ext cx="1649333" cy="878827"/>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5400" spc="-150" dirty="0">
                <a:solidFill>
                  <a:srgbClr val="0076FF"/>
                </a:solidFill>
                <a:latin typeface="+mn-lt"/>
                <a:cs typeface="Circular Std Bold" panose="020B0804020101010102" pitchFamily="34" charset="0"/>
              </a:rPr>
              <a:t>6%</a:t>
            </a:r>
          </a:p>
        </p:txBody>
      </p:sp>
      <p:sp>
        <p:nvSpPr>
          <p:cNvPr id="106" name="Content Placeholder 2">
            <a:extLst>
              <a:ext uri="{FF2B5EF4-FFF2-40B4-BE49-F238E27FC236}">
                <a16:creationId xmlns:a16="http://schemas.microsoft.com/office/drawing/2014/main" id="{3990AB5B-C4AC-4E05-A0A8-01081ADCF81B}"/>
              </a:ext>
            </a:extLst>
          </p:cNvPr>
          <p:cNvSpPr txBox="1">
            <a:spLocks/>
          </p:cNvSpPr>
          <p:nvPr/>
        </p:nvSpPr>
        <p:spPr>
          <a:xfrm>
            <a:off x="12369216" y="11573359"/>
            <a:ext cx="2448009" cy="48456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3200" spc="-150" dirty="0">
                <a:solidFill>
                  <a:srgbClr val="FE5A1D"/>
                </a:solidFill>
                <a:latin typeface="+mn-lt"/>
              </a:rPr>
              <a:t>MEDIAN = 4</a:t>
            </a:r>
          </a:p>
        </p:txBody>
      </p:sp>
      <p:cxnSp>
        <p:nvCxnSpPr>
          <p:cNvPr id="107" name="Straight Connector 106">
            <a:extLst>
              <a:ext uri="{FF2B5EF4-FFF2-40B4-BE49-F238E27FC236}">
                <a16:creationId xmlns:a16="http://schemas.microsoft.com/office/drawing/2014/main" id="{F9275086-2326-460E-A27F-F6CC75487FB3}"/>
              </a:ext>
            </a:extLst>
          </p:cNvPr>
          <p:cNvCxnSpPr>
            <a:cxnSpLocks/>
          </p:cNvCxnSpPr>
          <p:nvPr/>
        </p:nvCxnSpPr>
        <p:spPr>
          <a:xfrm>
            <a:off x="12487936" y="11532313"/>
            <a:ext cx="2051763" cy="25525"/>
          </a:xfrm>
          <a:prstGeom prst="line">
            <a:avLst/>
          </a:prstGeom>
          <a:noFill/>
          <a:ln w="25400" cap="flat">
            <a:solidFill>
              <a:srgbClr val="676B71"/>
            </a:solidFill>
            <a:prstDash val="solid"/>
            <a:miter lim="400000"/>
          </a:ln>
          <a:effectLst/>
          <a:sp3d/>
        </p:spPr>
        <p:style>
          <a:lnRef idx="0">
            <a:scrgbClr r="0" g="0" b="0"/>
          </a:lnRef>
          <a:fillRef idx="0">
            <a:scrgbClr r="0" g="0" b="0"/>
          </a:fillRef>
          <a:effectRef idx="0">
            <a:scrgbClr r="0" g="0" b="0"/>
          </a:effectRef>
          <a:fontRef idx="none"/>
        </p:style>
      </p:cxnSp>
      <p:sp>
        <p:nvSpPr>
          <p:cNvPr id="108" name="Content Placeholder 2">
            <a:extLst>
              <a:ext uri="{FF2B5EF4-FFF2-40B4-BE49-F238E27FC236}">
                <a16:creationId xmlns:a16="http://schemas.microsoft.com/office/drawing/2014/main" id="{C89E595E-7778-4098-80A2-107A08B87E58}"/>
              </a:ext>
            </a:extLst>
          </p:cNvPr>
          <p:cNvSpPr txBox="1">
            <a:spLocks/>
          </p:cNvSpPr>
          <p:nvPr/>
        </p:nvSpPr>
        <p:spPr>
          <a:xfrm>
            <a:off x="12962298" y="3560092"/>
            <a:ext cx="9692766" cy="145823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buNone/>
            </a:pPr>
            <a:r>
              <a:rPr lang="en-US" sz="4000" dirty="0">
                <a:latin typeface="+mn-lt"/>
              </a:rPr>
              <a:t>How many </a:t>
            </a:r>
            <a:r>
              <a:rPr lang="en-US" sz="4000" b="1" dirty="0">
                <a:latin typeface="+mn-lt"/>
              </a:rPr>
              <a:t>outages</a:t>
            </a:r>
            <a:r>
              <a:rPr lang="en-US" sz="4000" dirty="0">
                <a:latin typeface="+mn-lt"/>
              </a:rPr>
              <a:t> has your organization seen in the past three years?</a:t>
            </a:r>
          </a:p>
        </p:txBody>
      </p:sp>
      <p:sp>
        <p:nvSpPr>
          <p:cNvPr id="109" name="Content Placeholder 2">
            <a:extLst>
              <a:ext uri="{FF2B5EF4-FFF2-40B4-BE49-F238E27FC236}">
                <a16:creationId xmlns:a16="http://schemas.microsoft.com/office/drawing/2014/main" id="{C064CE06-E8CD-4D71-9DA1-E840E6105153}"/>
              </a:ext>
            </a:extLst>
          </p:cNvPr>
          <p:cNvSpPr txBox="1">
            <a:spLocks/>
          </p:cNvSpPr>
          <p:nvPr/>
        </p:nvSpPr>
        <p:spPr>
          <a:xfrm>
            <a:off x="19758571" y="9895844"/>
            <a:ext cx="1332532" cy="782467"/>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800" spc="-150" dirty="0">
                <a:solidFill>
                  <a:srgbClr val="0076FF"/>
                </a:solidFill>
                <a:latin typeface="+mn-lt"/>
                <a:cs typeface="Circular Std Bold" panose="020B0804020101010102" pitchFamily="34" charset="0"/>
              </a:rPr>
              <a:t>3%</a:t>
            </a:r>
          </a:p>
        </p:txBody>
      </p:sp>
      <p:sp>
        <p:nvSpPr>
          <p:cNvPr id="110" name="Content Placeholder 2">
            <a:extLst>
              <a:ext uri="{FF2B5EF4-FFF2-40B4-BE49-F238E27FC236}">
                <a16:creationId xmlns:a16="http://schemas.microsoft.com/office/drawing/2014/main" id="{0995AC3F-4490-4829-BFDC-1FD60B0B0E65}"/>
              </a:ext>
            </a:extLst>
          </p:cNvPr>
          <p:cNvSpPr txBox="1">
            <a:spLocks/>
          </p:cNvSpPr>
          <p:nvPr/>
        </p:nvSpPr>
        <p:spPr>
          <a:xfrm>
            <a:off x="18131018" y="9555745"/>
            <a:ext cx="1168182" cy="82085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800" spc="-150" dirty="0">
                <a:solidFill>
                  <a:srgbClr val="0076FF"/>
                </a:solidFill>
                <a:latin typeface="+mn-lt"/>
                <a:cs typeface="Circular Std Bold" panose="020B0804020101010102" pitchFamily="34" charset="0"/>
              </a:rPr>
              <a:t>6%</a:t>
            </a:r>
          </a:p>
        </p:txBody>
      </p:sp>
      <p:sp>
        <p:nvSpPr>
          <p:cNvPr id="111" name="Content Placeholder 2">
            <a:extLst>
              <a:ext uri="{FF2B5EF4-FFF2-40B4-BE49-F238E27FC236}">
                <a16:creationId xmlns:a16="http://schemas.microsoft.com/office/drawing/2014/main" id="{8E95DF28-6F80-444D-A49A-49FAB7F2F4DD}"/>
              </a:ext>
            </a:extLst>
          </p:cNvPr>
          <p:cNvSpPr txBox="1">
            <a:spLocks/>
          </p:cNvSpPr>
          <p:nvPr/>
        </p:nvSpPr>
        <p:spPr>
          <a:xfrm>
            <a:off x="12752024" y="5658750"/>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800" spc="-150" dirty="0">
                <a:solidFill>
                  <a:srgbClr val="0076FF"/>
                </a:solidFill>
                <a:latin typeface="+mn-lt"/>
                <a:cs typeface="Circular Std Bold" panose="020B0804020101010102" pitchFamily="34" charset="0"/>
              </a:rPr>
              <a:t>48%</a:t>
            </a:r>
          </a:p>
        </p:txBody>
      </p:sp>
      <p:sp>
        <p:nvSpPr>
          <p:cNvPr id="112" name="Content Placeholder 2">
            <a:extLst>
              <a:ext uri="{FF2B5EF4-FFF2-40B4-BE49-F238E27FC236}">
                <a16:creationId xmlns:a16="http://schemas.microsoft.com/office/drawing/2014/main" id="{94F31574-1712-482F-B323-95B9AE7465EA}"/>
              </a:ext>
            </a:extLst>
          </p:cNvPr>
          <p:cNvSpPr txBox="1">
            <a:spLocks/>
          </p:cNvSpPr>
          <p:nvPr/>
        </p:nvSpPr>
        <p:spPr>
          <a:xfrm>
            <a:off x="14467198" y="8265356"/>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800" spc="-150" dirty="0">
                <a:solidFill>
                  <a:srgbClr val="0076FF"/>
                </a:solidFill>
                <a:latin typeface="+mn-lt"/>
                <a:cs typeface="Circular Std Bold" panose="020B0804020101010102" pitchFamily="34" charset="0"/>
              </a:rPr>
              <a:t>22%</a:t>
            </a:r>
          </a:p>
        </p:txBody>
      </p:sp>
      <p:sp>
        <p:nvSpPr>
          <p:cNvPr id="113" name="Content Placeholder 2">
            <a:extLst>
              <a:ext uri="{FF2B5EF4-FFF2-40B4-BE49-F238E27FC236}">
                <a16:creationId xmlns:a16="http://schemas.microsoft.com/office/drawing/2014/main" id="{D6BB2439-7D8D-47C9-8118-6D0E78017F6A}"/>
              </a:ext>
            </a:extLst>
          </p:cNvPr>
          <p:cNvSpPr txBox="1">
            <a:spLocks/>
          </p:cNvSpPr>
          <p:nvPr/>
        </p:nvSpPr>
        <p:spPr>
          <a:xfrm>
            <a:off x="16292631" y="8996245"/>
            <a:ext cx="1378691" cy="80653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800" spc="-150" dirty="0">
                <a:solidFill>
                  <a:srgbClr val="0076FF"/>
                </a:solidFill>
                <a:latin typeface="+mn-lt"/>
                <a:cs typeface="Circular Std Bold" panose="020B0804020101010102" pitchFamily="34" charset="0"/>
              </a:rPr>
              <a:t>16%</a:t>
            </a:r>
          </a:p>
        </p:txBody>
      </p:sp>
      <p:sp>
        <p:nvSpPr>
          <p:cNvPr id="114" name="Content Placeholder 2">
            <a:extLst>
              <a:ext uri="{FF2B5EF4-FFF2-40B4-BE49-F238E27FC236}">
                <a16:creationId xmlns:a16="http://schemas.microsoft.com/office/drawing/2014/main" id="{D438C386-665B-4EFF-BE7F-8AB09510E568}"/>
              </a:ext>
            </a:extLst>
          </p:cNvPr>
          <p:cNvSpPr txBox="1">
            <a:spLocks/>
          </p:cNvSpPr>
          <p:nvPr/>
        </p:nvSpPr>
        <p:spPr>
          <a:xfrm>
            <a:off x="8802630" y="10689502"/>
            <a:ext cx="1076657" cy="57354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spc="-150" dirty="0">
                <a:solidFill>
                  <a:schemeClr val="bg1"/>
                </a:solidFill>
                <a:latin typeface="+mn-lt"/>
                <a:cs typeface="Circular Std Bold" panose="020B0804020101010102" pitchFamily="34" charset="0"/>
              </a:rPr>
              <a:t>50+</a:t>
            </a:r>
          </a:p>
        </p:txBody>
      </p:sp>
      <p:sp>
        <p:nvSpPr>
          <p:cNvPr id="115" name="Content Placeholder 2">
            <a:extLst>
              <a:ext uri="{FF2B5EF4-FFF2-40B4-BE49-F238E27FC236}">
                <a16:creationId xmlns:a16="http://schemas.microsoft.com/office/drawing/2014/main" id="{341F4CD0-726A-4485-83D2-2C03D29EFDA0}"/>
              </a:ext>
            </a:extLst>
          </p:cNvPr>
          <p:cNvSpPr txBox="1">
            <a:spLocks/>
          </p:cNvSpPr>
          <p:nvPr/>
        </p:nvSpPr>
        <p:spPr>
          <a:xfrm>
            <a:off x="6756928" y="10689502"/>
            <a:ext cx="1748757" cy="573537"/>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25-49</a:t>
            </a:r>
          </a:p>
        </p:txBody>
      </p:sp>
      <p:sp>
        <p:nvSpPr>
          <p:cNvPr id="116" name="Content Placeholder 2">
            <a:extLst>
              <a:ext uri="{FF2B5EF4-FFF2-40B4-BE49-F238E27FC236}">
                <a16:creationId xmlns:a16="http://schemas.microsoft.com/office/drawing/2014/main" id="{95805750-6292-4F6A-BC53-315CE7B0524A}"/>
              </a:ext>
            </a:extLst>
          </p:cNvPr>
          <p:cNvSpPr txBox="1">
            <a:spLocks/>
          </p:cNvSpPr>
          <p:nvPr/>
        </p:nvSpPr>
        <p:spPr>
          <a:xfrm>
            <a:off x="5091691" y="10689502"/>
            <a:ext cx="1649333" cy="65155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10-24</a:t>
            </a:r>
          </a:p>
        </p:txBody>
      </p:sp>
      <p:sp>
        <p:nvSpPr>
          <p:cNvPr id="117" name="Content Placeholder 2">
            <a:extLst>
              <a:ext uri="{FF2B5EF4-FFF2-40B4-BE49-F238E27FC236}">
                <a16:creationId xmlns:a16="http://schemas.microsoft.com/office/drawing/2014/main" id="{033C3EC1-BA17-42B8-8612-6268C19B482A}"/>
              </a:ext>
            </a:extLst>
          </p:cNvPr>
          <p:cNvSpPr txBox="1">
            <a:spLocks/>
          </p:cNvSpPr>
          <p:nvPr/>
        </p:nvSpPr>
        <p:spPr>
          <a:xfrm>
            <a:off x="5072051" y="7731619"/>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5400" spc="-150" dirty="0">
                <a:solidFill>
                  <a:srgbClr val="0076FF"/>
                </a:solidFill>
                <a:latin typeface="+mn-lt"/>
                <a:cs typeface="Circular Std Bold" panose="020B0804020101010102" pitchFamily="34" charset="0"/>
              </a:rPr>
              <a:t>18%</a:t>
            </a:r>
          </a:p>
        </p:txBody>
      </p:sp>
      <p:sp>
        <p:nvSpPr>
          <p:cNvPr id="118" name="Content Placeholder 2">
            <a:extLst>
              <a:ext uri="{FF2B5EF4-FFF2-40B4-BE49-F238E27FC236}">
                <a16:creationId xmlns:a16="http://schemas.microsoft.com/office/drawing/2014/main" id="{8F4F9D1E-8725-45DE-AAE9-702E369D19FC}"/>
              </a:ext>
            </a:extLst>
          </p:cNvPr>
          <p:cNvSpPr txBox="1">
            <a:spLocks/>
          </p:cNvSpPr>
          <p:nvPr/>
        </p:nvSpPr>
        <p:spPr>
          <a:xfrm>
            <a:off x="3618883" y="10689502"/>
            <a:ext cx="1235280" cy="651424"/>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5-9</a:t>
            </a:r>
          </a:p>
        </p:txBody>
      </p:sp>
      <p:sp>
        <p:nvSpPr>
          <p:cNvPr id="119" name="Content Placeholder 2">
            <a:extLst>
              <a:ext uri="{FF2B5EF4-FFF2-40B4-BE49-F238E27FC236}">
                <a16:creationId xmlns:a16="http://schemas.microsoft.com/office/drawing/2014/main" id="{0944CF5E-C70C-4B21-A01B-F090971D7BDB}"/>
              </a:ext>
            </a:extLst>
          </p:cNvPr>
          <p:cNvSpPr txBox="1">
            <a:spLocks/>
          </p:cNvSpPr>
          <p:nvPr/>
        </p:nvSpPr>
        <p:spPr>
          <a:xfrm>
            <a:off x="3371631" y="7397268"/>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5400" spc="-150" dirty="0">
                <a:solidFill>
                  <a:srgbClr val="0076FF"/>
                </a:solidFill>
                <a:latin typeface="+mn-lt"/>
                <a:cs typeface="Circular Std Bold" panose="020B0804020101010102" pitchFamily="34" charset="0"/>
              </a:rPr>
              <a:t>20%</a:t>
            </a:r>
          </a:p>
        </p:txBody>
      </p:sp>
      <p:sp>
        <p:nvSpPr>
          <p:cNvPr id="120" name="Content Placeholder 2">
            <a:extLst>
              <a:ext uri="{FF2B5EF4-FFF2-40B4-BE49-F238E27FC236}">
                <a16:creationId xmlns:a16="http://schemas.microsoft.com/office/drawing/2014/main" id="{BF6ED995-C144-4B46-A884-A83FE6407E6C}"/>
              </a:ext>
            </a:extLst>
          </p:cNvPr>
          <p:cNvSpPr txBox="1">
            <a:spLocks/>
          </p:cNvSpPr>
          <p:nvPr/>
        </p:nvSpPr>
        <p:spPr>
          <a:xfrm>
            <a:off x="1953626" y="10689502"/>
            <a:ext cx="1064761" cy="49799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1-4</a:t>
            </a:r>
          </a:p>
        </p:txBody>
      </p:sp>
      <p:sp>
        <p:nvSpPr>
          <p:cNvPr id="121" name="Content Placeholder 2">
            <a:extLst>
              <a:ext uri="{FF2B5EF4-FFF2-40B4-BE49-F238E27FC236}">
                <a16:creationId xmlns:a16="http://schemas.microsoft.com/office/drawing/2014/main" id="{A2C71EE7-4BB8-412E-B686-99012467B20F}"/>
              </a:ext>
            </a:extLst>
          </p:cNvPr>
          <p:cNvSpPr txBox="1">
            <a:spLocks/>
          </p:cNvSpPr>
          <p:nvPr/>
        </p:nvSpPr>
        <p:spPr>
          <a:xfrm>
            <a:off x="1722308" y="4861971"/>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5400" spc="-150" dirty="0">
                <a:solidFill>
                  <a:srgbClr val="0076FF"/>
                </a:solidFill>
                <a:latin typeface="+mn-lt"/>
                <a:cs typeface="Circular Std Bold" panose="020B0804020101010102" pitchFamily="34" charset="0"/>
              </a:rPr>
              <a:t>37%</a:t>
            </a:r>
          </a:p>
        </p:txBody>
      </p:sp>
      <p:sp>
        <p:nvSpPr>
          <p:cNvPr id="122" name="Content Placeholder 2">
            <a:extLst>
              <a:ext uri="{FF2B5EF4-FFF2-40B4-BE49-F238E27FC236}">
                <a16:creationId xmlns:a16="http://schemas.microsoft.com/office/drawing/2014/main" id="{E06983A4-AFAC-44CF-A13C-104B25CD5A65}"/>
              </a:ext>
            </a:extLst>
          </p:cNvPr>
          <p:cNvSpPr txBox="1">
            <a:spLocks/>
          </p:cNvSpPr>
          <p:nvPr/>
        </p:nvSpPr>
        <p:spPr>
          <a:xfrm>
            <a:off x="19901797" y="10695093"/>
            <a:ext cx="1076657" cy="57354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spc="-150" dirty="0">
                <a:solidFill>
                  <a:schemeClr val="bg1"/>
                </a:solidFill>
                <a:latin typeface="+mn-lt"/>
                <a:cs typeface="Circular Std Bold" panose="020B0804020101010102" pitchFamily="34" charset="0"/>
              </a:rPr>
              <a:t>50+</a:t>
            </a:r>
          </a:p>
        </p:txBody>
      </p:sp>
      <p:sp>
        <p:nvSpPr>
          <p:cNvPr id="123" name="Content Placeholder 2">
            <a:extLst>
              <a:ext uri="{FF2B5EF4-FFF2-40B4-BE49-F238E27FC236}">
                <a16:creationId xmlns:a16="http://schemas.microsoft.com/office/drawing/2014/main" id="{CE836B01-76F5-4C5B-83D0-7FF2C8EC5302}"/>
              </a:ext>
            </a:extLst>
          </p:cNvPr>
          <p:cNvSpPr txBox="1">
            <a:spLocks/>
          </p:cNvSpPr>
          <p:nvPr/>
        </p:nvSpPr>
        <p:spPr>
          <a:xfrm>
            <a:off x="17856095" y="10695093"/>
            <a:ext cx="1748757" cy="573537"/>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25-49</a:t>
            </a:r>
          </a:p>
        </p:txBody>
      </p:sp>
      <p:sp>
        <p:nvSpPr>
          <p:cNvPr id="124" name="Content Placeholder 2">
            <a:extLst>
              <a:ext uri="{FF2B5EF4-FFF2-40B4-BE49-F238E27FC236}">
                <a16:creationId xmlns:a16="http://schemas.microsoft.com/office/drawing/2014/main" id="{09ABF3F6-759F-45FC-8BB9-BABD181D9276}"/>
              </a:ext>
            </a:extLst>
          </p:cNvPr>
          <p:cNvSpPr txBox="1">
            <a:spLocks/>
          </p:cNvSpPr>
          <p:nvPr/>
        </p:nvSpPr>
        <p:spPr>
          <a:xfrm>
            <a:off x="16190858" y="10695093"/>
            <a:ext cx="1649333" cy="65155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10-24</a:t>
            </a:r>
          </a:p>
        </p:txBody>
      </p:sp>
      <p:sp>
        <p:nvSpPr>
          <p:cNvPr id="125" name="Content Placeholder 2">
            <a:extLst>
              <a:ext uri="{FF2B5EF4-FFF2-40B4-BE49-F238E27FC236}">
                <a16:creationId xmlns:a16="http://schemas.microsoft.com/office/drawing/2014/main" id="{D1C51722-B896-4607-9A88-4F504D35F0EC}"/>
              </a:ext>
            </a:extLst>
          </p:cNvPr>
          <p:cNvSpPr txBox="1">
            <a:spLocks/>
          </p:cNvSpPr>
          <p:nvPr/>
        </p:nvSpPr>
        <p:spPr>
          <a:xfrm>
            <a:off x="14718050" y="10695093"/>
            <a:ext cx="1235280" cy="651424"/>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5-9</a:t>
            </a:r>
          </a:p>
        </p:txBody>
      </p:sp>
      <p:sp>
        <p:nvSpPr>
          <p:cNvPr id="126" name="Content Placeholder 2">
            <a:extLst>
              <a:ext uri="{FF2B5EF4-FFF2-40B4-BE49-F238E27FC236}">
                <a16:creationId xmlns:a16="http://schemas.microsoft.com/office/drawing/2014/main" id="{95D26F52-973C-47F6-8305-5BE30293821E}"/>
              </a:ext>
            </a:extLst>
          </p:cNvPr>
          <p:cNvSpPr txBox="1">
            <a:spLocks/>
          </p:cNvSpPr>
          <p:nvPr/>
        </p:nvSpPr>
        <p:spPr>
          <a:xfrm>
            <a:off x="13052793" y="10695093"/>
            <a:ext cx="1064761" cy="49799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dirty="0">
                <a:solidFill>
                  <a:schemeClr val="bg1"/>
                </a:solidFill>
                <a:latin typeface="+mn-lt"/>
                <a:cs typeface="Circular Std Bold" panose="020B0804020101010102" pitchFamily="34" charset="0"/>
              </a:rPr>
              <a:t>1-4</a:t>
            </a:r>
          </a:p>
        </p:txBody>
      </p:sp>
      <p:sp>
        <p:nvSpPr>
          <p:cNvPr id="127" name="Content Placeholder 2">
            <a:extLst>
              <a:ext uri="{FF2B5EF4-FFF2-40B4-BE49-F238E27FC236}">
                <a16:creationId xmlns:a16="http://schemas.microsoft.com/office/drawing/2014/main" id="{FF0B6C90-06A1-47DB-843C-A1C0BC5E56FC}"/>
              </a:ext>
            </a:extLst>
          </p:cNvPr>
          <p:cNvSpPr txBox="1">
            <a:spLocks/>
          </p:cNvSpPr>
          <p:nvPr/>
        </p:nvSpPr>
        <p:spPr>
          <a:xfrm>
            <a:off x="3004817" y="11557838"/>
            <a:ext cx="2448009" cy="48456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3200" spc="-150" dirty="0">
                <a:solidFill>
                  <a:srgbClr val="FE5A1D"/>
                </a:solidFill>
                <a:latin typeface="+mn-lt"/>
              </a:rPr>
              <a:t>MEDIAN = 5</a:t>
            </a:r>
          </a:p>
        </p:txBody>
      </p:sp>
      <p:cxnSp>
        <p:nvCxnSpPr>
          <p:cNvPr id="128" name="Straight Connector 127">
            <a:extLst>
              <a:ext uri="{FF2B5EF4-FFF2-40B4-BE49-F238E27FC236}">
                <a16:creationId xmlns:a16="http://schemas.microsoft.com/office/drawing/2014/main" id="{E14FE982-71CF-4D38-AED9-EC715D32DA9E}"/>
              </a:ext>
            </a:extLst>
          </p:cNvPr>
          <p:cNvCxnSpPr>
            <a:cxnSpLocks/>
          </p:cNvCxnSpPr>
          <p:nvPr/>
        </p:nvCxnSpPr>
        <p:spPr>
          <a:xfrm>
            <a:off x="3153034" y="11516792"/>
            <a:ext cx="2051763" cy="25525"/>
          </a:xfrm>
          <a:prstGeom prst="line">
            <a:avLst/>
          </a:prstGeom>
          <a:noFill/>
          <a:ln w="25400" cap="flat">
            <a:solidFill>
              <a:srgbClr val="676B71"/>
            </a:solidFill>
            <a:prstDash val="solid"/>
            <a:miter lim="400000"/>
          </a:ln>
          <a:effectLst/>
          <a:sp3d/>
        </p:spPr>
        <p:style>
          <a:lnRef idx="0">
            <a:scrgbClr r="0" g="0" b="0"/>
          </a:lnRef>
          <a:fillRef idx="0">
            <a:scrgbClr r="0" g="0" b="0"/>
          </a:fillRef>
          <a:effectRef idx="0">
            <a:scrgbClr r="0" g="0" b="0"/>
          </a:effectRef>
          <a:fontRef idx="none"/>
        </p:style>
      </p:cxnSp>
      <p:sp>
        <p:nvSpPr>
          <p:cNvPr id="129" name="Content Placeholder 2">
            <a:extLst>
              <a:ext uri="{FF2B5EF4-FFF2-40B4-BE49-F238E27FC236}">
                <a16:creationId xmlns:a16="http://schemas.microsoft.com/office/drawing/2014/main" id="{E54AB986-DAA1-4AF3-8CBD-B259EF1D7444}"/>
              </a:ext>
            </a:extLst>
          </p:cNvPr>
          <p:cNvSpPr txBox="1">
            <a:spLocks/>
          </p:cNvSpPr>
          <p:nvPr/>
        </p:nvSpPr>
        <p:spPr>
          <a:xfrm>
            <a:off x="10242545" y="8954290"/>
            <a:ext cx="1649333" cy="878827"/>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5400" spc="-150" dirty="0">
                <a:solidFill>
                  <a:srgbClr val="0076FF"/>
                </a:solidFill>
                <a:latin typeface="+mn-lt"/>
                <a:cs typeface="Circular Std Bold" panose="020B0804020101010102" pitchFamily="34" charset="0"/>
              </a:rPr>
              <a:t>10%</a:t>
            </a:r>
          </a:p>
        </p:txBody>
      </p:sp>
      <p:sp>
        <p:nvSpPr>
          <p:cNvPr id="130" name="Content Placeholder 2">
            <a:extLst>
              <a:ext uri="{FF2B5EF4-FFF2-40B4-BE49-F238E27FC236}">
                <a16:creationId xmlns:a16="http://schemas.microsoft.com/office/drawing/2014/main" id="{8E20A9EF-6A3B-456A-9C89-7361F827BEA6}"/>
              </a:ext>
            </a:extLst>
          </p:cNvPr>
          <p:cNvSpPr txBox="1">
            <a:spLocks/>
          </p:cNvSpPr>
          <p:nvPr/>
        </p:nvSpPr>
        <p:spPr>
          <a:xfrm>
            <a:off x="10541776" y="10680538"/>
            <a:ext cx="1076657" cy="57354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spc="-150" dirty="0">
                <a:solidFill>
                  <a:schemeClr val="bg1"/>
                </a:solidFill>
                <a:latin typeface="+mn-lt"/>
                <a:cs typeface="Circular Std Bold" panose="020B0804020101010102" pitchFamily="34" charset="0"/>
              </a:rPr>
              <a:t>0</a:t>
            </a:r>
          </a:p>
        </p:txBody>
      </p:sp>
      <p:sp>
        <p:nvSpPr>
          <p:cNvPr id="131" name="Content Placeholder 2">
            <a:extLst>
              <a:ext uri="{FF2B5EF4-FFF2-40B4-BE49-F238E27FC236}">
                <a16:creationId xmlns:a16="http://schemas.microsoft.com/office/drawing/2014/main" id="{EE2DE6AA-43D9-48F9-A633-AF8004C2D620}"/>
              </a:ext>
            </a:extLst>
          </p:cNvPr>
          <p:cNvSpPr txBox="1">
            <a:spLocks/>
          </p:cNvSpPr>
          <p:nvPr/>
        </p:nvSpPr>
        <p:spPr>
          <a:xfrm>
            <a:off x="21587155" y="10686129"/>
            <a:ext cx="1076657" cy="57354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4400" b="1" spc="-150" dirty="0">
                <a:solidFill>
                  <a:schemeClr val="bg1"/>
                </a:solidFill>
                <a:latin typeface="+mn-lt"/>
                <a:cs typeface="Circular Std Bold" panose="020B0804020101010102" pitchFamily="34" charset="0"/>
              </a:rPr>
              <a:t>0</a:t>
            </a:r>
          </a:p>
        </p:txBody>
      </p:sp>
      <p:sp>
        <p:nvSpPr>
          <p:cNvPr id="132" name="Content Placeholder 2">
            <a:extLst>
              <a:ext uri="{FF2B5EF4-FFF2-40B4-BE49-F238E27FC236}">
                <a16:creationId xmlns:a16="http://schemas.microsoft.com/office/drawing/2014/main" id="{E254D3C8-9C50-47CF-B3EA-73B0C8A3E086}"/>
              </a:ext>
            </a:extLst>
          </p:cNvPr>
          <p:cNvSpPr txBox="1">
            <a:spLocks/>
          </p:cNvSpPr>
          <p:nvPr/>
        </p:nvSpPr>
        <p:spPr>
          <a:xfrm>
            <a:off x="21322225" y="9481617"/>
            <a:ext cx="1649333" cy="878827"/>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5400" spc="-150" dirty="0">
                <a:solidFill>
                  <a:srgbClr val="0076FF"/>
                </a:solidFill>
                <a:latin typeface="+mn-lt"/>
                <a:cs typeface="Circular Std Bold" panose="020B0804020101010102" pitchFamily="34" charset="0"/>
              </a:rPr>
              <a:t>6%</a:t>
            </a:r>
          </a:p>
        </p:txBody>
      </p:sp>
    </p:spTree>
    <p:extLst>
      <p:ext uri="{BB962C8B-B14F-4D97-AF65-F5344CB8AC3E}">
        <p14:creationId xmlns:p14="http://schemas.microsoft.com/office/powerpoint/2010/main" val="564564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40</a:t>
            </a:fld>
            <a:endParaRPr lang="uk-UA"/>
          </a:p>
        </p:txBody>
      </p:sp>
      <p:sp>
        <p:nvSpPr>
          <p:cNvPr id="5" name="TextBox 4">
            <a:extLst>
              <a:ext uri="{FF2B5EF4-FFF2-40B4-BE49-F238E27FC236}">
                <a16:creationId xmlns:a16="http://schemas.microsoft.com/office/drawing/2014/main" id="{EDC6FBA8-A7C6-487A-9044-C3F8C2C0521D}"/>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6" name="Picture 5">
            <a:extLst>
              <a:ext uri="{FF2B5EF4-FFF2-40B4-BE49-F238E27FC236}">
                <a16:creationId xmlns:a16="http://schemas.microsoft.com/office/drawing/2014/main" id="{93695CC9-E3A2-4706-9B6A-1A73C51C4EDA}"/>
              </a:ext>
            </a:extLst>
          </p:cNvPr>
          <p:cNvPicPr>
            <a:picLocks noChangeAspect="1"/>
          </p:cNvPicPr>
          <p:nvPr/>
        </p:nvPicPr>
        <p:blipFill>
          <a:blip r:embed="rId3"/>
          <a:stretch>
            <a:fillRect/>
          </a:stretch>
        </p:blipFill>
        <p:spPr>
          <a:xfrm>
            <a:off x="764277" y="3017520"/>
            <a:ext cx="10593913" cy="7680960"/>
          </a:xfrm>
          <a:prstGeom prst="rect">
            <a:avLst/>
          </a:prstGeom>
        </p:spPr>
      </p:pic>
      <p:pic>
        <p:nvPicPr>
          <p:cNvPr id="7" name="Picture 6">
            <a:extLst>
              <a:ext uri="{FF2B5EF4-FFF2-40B4-BE49-F238E27FC236}">
                <a16:creationId xmlns:a16="http://schemas.microsoft.com/office/drawing/2014/main" id="{CE5F128C-B8E9-4018-B176-3A0323AB810D}"/>
              </a:ext>
            </a:extLst>
          </p:cNvPr>
          <p:cNvPicPr>
            <a:picLocks noChangeAspect="1"/>
          </p:cNvPicPr>
          <p:nvPr/>
        </p:nvPicPr>
        <p:blipFill>
          <a:blip r:embed="rId4"/>
          <a:stretch>
            <a:fillRect/>
          </a:stretch>
        </p:blipFill>
        <p:spPr>
          <a:xfrm>
            <a:off x="12412269" y="3017520"/>
            <a:ext cx="10593913" cy="7680960"/>
          </a:xfrm>
          <a:prstGeom prst="rect">
            <a:avLst/>
          </a:prstGeom>
        </p:spPr>
      </p:pic>
    </p:spTree>
    <p:extLst>
      <p:ext uri="{BB962C8B-B14F-4D97-AF65-F5344CB8AC3E}">
        <p14:creationId xmlns:p14="http://schemas.microsoft.com/office/powerpoint/2010/main" val="3721667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41</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19E98BDD-4192-4290-A758-5B1B6496D13E}"/>
              </a:ext>
            </a:extLst>
          </p:cNvPr>
          <p:cNvPicPr>
            <a:picLocks noChangeAspect="1"/>
          </p:cNvPicPr>
          <p:nvPr/>
        </p:nvPicPr>
        <p:blipFill>
          <a:blip r:embed="rId3"/>
          <a:stretch>
            <a:fillRect/>
          </a:stretch>
        </p:blipFill>
        <p:spPr>
          <a:xfrm>
            <a:off x="1255846" y="3228610"/>
            <a:ext cx="10593913" cy="7680960"/>
          </a:xfrm>
          <a:prstGeom prst="rect">
            <a:avLst/>
          </a:prstGeom>
        </p:spPr>
      </p:pic>
      <p:pic>
        <p:nvPicPr>
          <p:cNvPr id="9" name="Picture 8">
            <a:extLst>
              <a:ext uri="{FF2B5EF4-FFF2-40B4-BE49-F238E27FC236}">
                <a16:creationId xmlns:a16="http://schemas.microsoft.com/office/drawing/2014/main" id="{B2171A78-73DF-4652-B16A-1224DB0EADC8}"/>
              </a:ext>
            </a:extLst>
          </p:cNvPr>
          <p:cNvPicPr>
            <a:picLocks noChangeAspect="1"/>
          </p:cNvPicPr>
          <p:nvPr/>
        </p:nvPicPr>
        <p:blipFill>
          <a:blip r:embed="rId4"/>
          <a:stretch>
            <a:fillRect/>
          </a:stretch>
        </p:blipFill>
        <p:spPr>
          <a:xfrm>
            <a:off x="13031533" y="3228609"/>
            <a:ext cx="10593913" cy="7680960"/>
          </a:xfrm>
          <a:prstGeom prst="rect">
            <a:avLst/>
          </a:prstGeom>
        </p:spPr>
      </p:pic>
    </p:spTree>
    <p:extLst>
      <p:ext uri="{BB962C8B-B14F-4D97-AF65-F5344CB8AC3E}">
        <p14:creationId xmlns:p14="http://schemas.microsoft.com/office/powerpoint/2010/main" val="152977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42</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70F5E492-10C2-4BB3-BCDE-346B43E760F2}"/>
              </a:ext>
            </a:extLst>
          </p:cNvPr>
          <p:cNvPicPr>
            <a:picLocks noChangeAspect="1"/>
          </p:cNvPicPr>
          <p:nvPr/>
        </p:nvPicPr>
        <p:blipFill>
          <a:blip r:embed="rId3"/>
          <a:stretch>
            <a:fillRect/>
          </a:stretch>
        </p:blipFill>
        <p:spPr>
          <a:xfrm>
            <a:off x="943612" y="3486002"/>
            <a:ext cx="10593913" cy="7680960"/>
          </a:xfrm>
          <a:prstGeom prst="rect">
            <a:avLst/>
          </a:prstGeom>
        </p:spPr>
      </p:pic>
      <p:pic>
        <p:nvPicPr>
          <p:cNvPr id="8" name="Picture 7">
            <a:extLst>
              <a:ext uri="{FF2B5EF4-FFF2-40B4-BE49-F238E27FC236}">
                <a16:creationId xmlns:a16="http://schemas.microsoft.com/office/drawing/2014/main" id="{6E3F3663-1633-4A73-BE49-E38F3712717F}"/>
              </a:ext>
            </a:extLst>
          </p:cNvPr>
          <p:cNvPicPr>
            <a:picLocks noChangeAspect="1"/>
          </p:cNvPicPr>
          <p:nvPr/>
        </p:nvPicPr>
        <p:blipFill>
          <a:blip r:embed="rId4"/>
          <a:stretch>
            <a:fillRect/>
          </a:stretch>
        </p:blipFill>
        <p:spPr>
          <a:xfrm>
            <a:off x="12412269" y="3541758"/>
            <a:ext cx="10593913" cy="7680960"/>
          </a:xfrm>
          <a:prstGeom prst="rect">
            <a:avLst/>
          </a:prstGeom>
        </p:spPr>
      </p:pic>
    </p:spTree>
    <p:extLst>
      <p:ext uri="{BB962C8B-B14F-4D97-AF65-F5344CB8AC3E}">
        <p14:creationId xmlns:p14="http://schemas.microsoft.com/office/powerpoint/2010/main" val="1012672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43</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D8BC071A-BF4C-4826-9D7F-6F2778E3E324}"/>
              </a:ext>
            </a:extLst>
          </p:cNvPr>
          <p:cNvPicPr>
            <a:picLocks noChangeAspect="1"/>
          </p:cNvPicPr>
          <p:nvPr/>
        </p:nvPicPr>
        <p:blipFill>
          <a:blip r:embed="rId3"/>
          <a:stretch>
            <a:fillRect/>
          </a:stretch>
        </p:blipFill>
        <p:spPr>
          <a:xfrm>
            <a:off x="274538" y="3017520"/>
            <a:ext cx="10593913" cy="7680960"/>
          </a:xfrm>
          <a:prstGeom prst="rect">
            <a:avLst/>
          </a:prstGeom>
        </p:spPr>
      </p:pic>
      <p:pic>
        <p:nvPicPr>
          <p:cNvPr id="8" name="Picture 7">
            <a:extLst>
              <a:ext uri="{FF2B5EF4-FFF2-40B4-BE49-F238E27FC236}">
                <a16:creationId xmlns:a16="http://schemas.microsoft.com/office/drawing/2014/main" id="{3DAD0C6F-CEF0-4AF9-8A38-5E2189057DDB}"/>
              </a:ext>
            </a:extLst>
          </p:cNvPr>
          <p:cNvPicPr>
            <a:picLocks noChangeAspect="1"/>
          </p:cNvPicPr>
          <p:nvPr/>
        </p:nvPicPr>
        <p:blipFill>
          <a:blip r:embed="rId4"/>
          <a:stretch>
            <a:fillRect/>
          </a:stretch>
        </p:blipFill>
        <p:spPr>
          <a:xfrm>
            <a:off x="12607787" y="3017520"/>
            <a:ext cx="10593913" cy="7680960"/>
          </a:xfrm>
          <a:prstGeom prst="rect">
            <a:avLst/>
          </a:prstGeom>
        </p:spPr>
      </p:pic>
    </p:spTree>
    <p:extLst>
      <p:ext uri="{BB962C8B-B14F-4D97-AF65-F5344CB8AC3E}">
        <p14:creationId xmlns:p14="http://schemas.microsoft.com/office/powerpoint/2010/main" val="2323438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44</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3D193DAD-AC19-4082-96CC-EEB44C7BF026}"/>
              </a:ext>
            </a:extLst>
          </p:cNvPr>
          <p:cNvPicPr>
            <a:picLocks noChangeAspect="1"/>
          </p:cNvPicPr>
          <p:nvPr/>
        </p:nvPicPr>
        <p:blipFill>
          <a:blip r:embed="rId3"/>
          <a:stretch>
            <a:fillRect/>
          </a:stretch>
        </p:blipFill>
        <p:spPr>
          <a:xfrm>
            <a:off x="1858012" y="3405795"/>
            <a:ext cx="10593913" cy="7680960"/>
          </a:xfrm>
          <a:prstGeom prst="rect">
            <a:avLst/>
          </a:prstGeom>
        </p:spPr>
      </p:pic>
      <p:pic>
        <p:nvPicPr>
          <p:cNvPr id="8" name="Picture 7">
            <a:extLst>
              <a:ext uri="{FF2B5EF4-FFF2-40B4-BE49-F238E27FC236}">
                <a16:creationId xmlns:a16="http://schemas.microsoft.com/office/drawing/2014/main" id="{F1E818F4-9600-45EB-9678-2E594D03AF4E}"/>
              </a:ext>
            </a:extLst>
          </p:cNvPr>
          <p:cNvPicPr>
            <a:picLocks noChangeAspect="1"/>
          </p:cNvPicPr>
          <p:nvPr/>
        </p:nvPicPr>
        <p:blipFill>
          <a:blip r:embed="rId4"/>
          <a:stretch>
            <a:fillRect/>
          </a:stretch>
        </p:blipFill>
        <p:spPr>
          <a:xfrm>
            <a:off x="13343771" y="3405794"/>
            <a:ext cx="10593913" cy="7680960"/>
          </a:xfrm>
          <a:prstGeom prst="rect">
            <a:avLst/>
          </a:prstGeom>
        </p:spPr>
      </p:pic>
    </p:spTree>
    <p:extLst>
      <p:ext uri="{BB962C8B-B14F-4D97-AF65-F5344CB8AC3E}">
        <p14:creationId xmlns:p14="http://schemas.microsoft.com/office/powerpoint/2010/main" val="1825540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45</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B787F625-6868-442D-99A1-73C1980A9648}"/>
              </a:ext>
            </a:extLst>
          </p:cNvPr>
          <p:cNvPicPr>
            <a:picLocks noChangeAspect="1"/>
          </p:cNvPicPr>
          <p:nvPr/>
        </p:nvPicPr>
        <p:blipFill>
          <a:blip r:embed="rId3"/>
          <a:stretch>
            <a:fillRect/>
          </a:stretch>
        </p:blipFill>
        <p:spPr>
          <a:xfrm>
            <a:off x="980732" y="3486002"/>
            <a:ext cx="10593913" cy="7680960"/>
          </a:xfrm>
          <a:prstGeom prst="rect">
            <a:avLst/>
          </a:prstGeom>
        </p:spPr>
      </p:pic>
      <p:pic>
        <p:nvPicPr>
          <p:cNvPr id="9" name="Picture 8">
            <a:extLst>
              <a:ext uri="{FF2B5EF4-FFF2-40B4-BE49-F238E27FC236}">
                <a16:creationId xmlns:a16="http://schemas.microsoft.com/office/drawing/2014/main" id="{C9C10314-E983-4F7D-BE04-1170F138A659}"/>
              </a:ext>
            </a:extLst>
          </p:cNvPr>
          <p:cNvPicPr>
            <a:picLocks noChangeAspect="1"/>
          </p:cNvPicPr>
          <p:nvPr/>
        </p:nvPicPr>
        <p:blipFill>
          <a:blip r:embed="rId4"/>
          <a:stretch>
            <a:fillRect/>
          </a:stretch>
        </p:blipFill>
        <p:spPr>
          <a:xfrm>
            <a:off x="12809355" y="3486002"/>
            <a:ext cx="10593913" cy="7680960"/>
          </a:xfrm>
          <a:prstGeom prst="rect">
            <a:avLst/>
          </a:prstGeom>
        </p:spPr>
      </p:pic>
    </p:spTree>
    <p:extLst>
      <p:ext uri="{BB962C8B-B14F-4D97-AF65-F5344CB8AC3E}">
        <p14:creationId xmlns:p14="http://schemas.microsoft.com/office/powerpoint/2010/main" val="2304745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46</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C4D81A37-CB8A-43F7-BEB1-06A586300219}"/>
              </a:ext>
            </a:extLst>
          </p:cNvPr>
          <p:cNvPicPr>
            <a:picLocks noChangeAspect="1"/>
          </p:cNvPicPr>
          <p:nvPr/>
        </p:nvPicPr>
        <p:blipFill>
          <a:blip r:embed="rId3"/>
          <a:stretch>
            <a:fillRect/>
          </a:stretch>
        </p:blipFill>
        <p:spPr>
          <a:xfrm>
            <a:off x="1122032" y="3486002"/>
            <a:ext cx="10593913" cy="7680960"/>
          </a:xfrm>
          <a:prstGeom prst="rect">
            <a:avLst/>
          </a:prstGeom>
        </p:spPr>
      </p:pic>
      <p:pic>
        <p:nvPicPr>
          <p:cNvPr id="8" name="Picture 7">
            <a:extLst>
              <a:ext uri="{FF2B5EF4-FFF2-40B4-BE49-F238E27FC236}">
                <a16:creationId xmlns:a16="http://schemas.microsoft.com/office/drawing/2014/main" id="{CD933D49-9CF6-45FA-8FE2-595988DEFC4F}"/>
              </a:ext>
            </a:extLst>
          </p:cNvPr>
          <p:cNvPicPr>
            <a:picLocks noChangeAspect="1"/>
          </p:cNvPicPr>
          <p:nvPr/>
        </p:nvPicPr>
        <p:blipFill>
          <a:blip r:embed="rId4"/>
          <a:stretch>
            <a:fillRect/>
          </a:stretch>
        </p:blipFill>
        <p:spPr>
          <a:xfrm>
            <a:off x="12412269" y="3407943"/>
            <a:ext cx="10593913" cy="7680960"/>
          </a:xfrm>
          <a:prstGeom prst="rect">
            <a:avLst/>
          </a:prstGeom>
        </p:spPr>
      </p:pic>
    </p:spTree>
    <p:extLst>
      <p:ext uri="{BB962C8B-B14F-4D97-AF65-F5344CB8AC3E}">
        <p14:creationId xmlns:p14="http://schemas.microsoft.com/office/powerpoint/2010/main" val="575691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47</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8A383CF1-4C63-4785-B3F1-13197E4ECBA8}"/>
              </a:ext>
            </a:extLst>
          </p:cNvPr>
          <p:cNvPicPr>
            <a:picLocks noChangeAspect="1"/>
          </p:cNvPicPr>
          <p:nvPr/>
        </p:nvPicPr>
        <p:blipFill>
          <a:blip r:embed="rId3"/>
          <a:stretch>
            <a:fillRect/>
          </a:stretch>
        </p:blipFill>
        <p:spPr>
          <a:xfrm>
            <a:off x="1561961" y="3486002"/>
            <a:ext cx="10593913" cy="7680960"/>
          </a:xfrm>
          <a:prstGeom prst="rect">
            <a:avLst/>
          </a:prstGeom>
        </p:spPr>
      </p:pic>
      <p:pic>
        <p:nvPicPr>
          <p:cNvPr id="8" name="Picture 7">
            <a:extLst>
              <a:ext uri="{FF2B5EF4-FFF2-40B4-BE49-F238E27FC236}">
                <a16:creationId xmlns:a16="http://schemas.microsoft.com/office/drawing/2014/main" id="{B0FAA40D-A32D-460B-8C9B-1F740B37912D}"/>
              </a:ext>
            </a:extLst>
          </p:cNvPr>
          <p:cNvPicPr>
            <a:picLocks noChangeAspect="1"/>
          </p:cNvPicPr>
          <p:nvPr/>
        </p:nvPicPr>
        <p:blipFill>
          <a:blip r:embed="rId4"/>
          <a:stretch>
            <a:fillRect/>
          </a:stretch>
        </p:blipFill>
        <p:spPr>
          <a:xfrm>
            <a:off x="13053836" y="3486001"/>
            <a:ext cx="10593913" cy="7680960"/>
          </a:xfrm>
          <a:prstGeom prst="rect">
            <a:avLst/>
          </a:prstGeom>
        </p:spPr>
      </p:pic>
    </p:spTree>
    <p:extLst>
      <p:ext uri="{BB962C8B-B14F-4D97-AF65-F5344CB8AC3E}">
        <p14:creationId xmlns:p14="http://schemas.microsoft.com/office/powerpoint/2010/main" val="2071850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48</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40BF70A8-E654-48EA-A9E8-EEA5194F32A2}"/>
              </a:ext>
            </a:extLst>
          </p:cNvPr>
          <p:cNvPicPr>
            <a:picLocks noChangeAspect="1"/>
          </p:cNvPicPr>
          <p:nvPr/>
        </p:nvPicPr>
        <p:blipFill>
          <a:blip r:embed="rId3"/>
          <a:stretch>
            <a:fillRect/>
          </a:stretch>
        </p:blipFill>
        <p:spPr>
          <a:xfrm>
            <a:off x="626673" y="3715238"/>
            <a:ext cx="10593913" cy="7680960"/>
          </a:xfrm>
          <a:prstGeom prst="rect">
            <a:avLst/>
          </a:prstGeom>
        </p:spPr>
      </p:pic>
      <p:pic>
        <p:nvPicPr>
          <p:cNvPr id="8" name="Picture 7">
            <a:extLst>
              <a:ext uri="{FF2B5EF4-FFF2-40B4-BE49-F238E27FC236}">
                <a16:creationId xmlns:a16="http://schemas.microsoft.com/office/drawing/2014/main" id="{AF8C8120-64DA-4D2B-BF87-B27EC12AFF21}"/>
              </a:ext>
            </a:extLst>
          </p:cNvPr>
          <p:cNvPicPr>
            <a:picLocks noChangeAspect="1"/>
          </p:cNvPicPr>
          <p:nvPr/>
        </p:nvPicPr>
        <p:blipFill>
          <a:blip r:embed="rId4"/>
          <a:stretch>
            <a:fillRect/>
          </a:stretch>
        </p:blipFill>
        <p:spPr>
          <a:xfrm>
            <a:off x="12808509" y="3715238"/>
            <a:ext cx="10593913" cy="7680960"/>
          </a:xfrm>
          <a:prstGeom prst="rect">
            <a:avLst/>
          </a:prstGeom>
        </p:spPr>
      </p:pic>
    </p:spTree>
    <p:extLst>
      <p:ext uri="{BB962C8B-B14F-4D97-AF65-F5344CB8AC3E}">
        <p14:creationId xmlns:p14="http://schemas.microsoft.com/office/powerpoint/2010/main" val="3268753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49</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0951CE20-FA6A-4BD0-8BC4-067BDBF5190A}"/>
              </a:ext>
            </a:extLst>
          </p:cNvPr>
          <p:cNvPicPr>
            <a:picLocks noChangeAspect="1"/>
          </p:cNvPicPr>
          <p:nvPr/>
        </p:nvPicPr>
        <p:blipFill>
          <a:blip r:embed="rId3"/>
          <a:stretch>
            <a:fillRect/>
          </a:stretch>
        </p:blipFill>
        <p:spPr>
          <a:xfrm>
            <a:off x="1561961" y="3075600"/>
            <a:ext cx="10593913" cy="7680960"/>
          </a:xfrm>
          <a:prstGeom prst="rect">
            <a:avLst/>
          </a:prstGeom>
        </p:spPr>
      </p:pic>
      <p:pic>
        <p:nvPicPr>
          <p:cNvPr id="8" name="Picture 7">
            <a:extLst>
              <a:ext uri="{FF2B5EF4-FFF2-40B4-BE49-F238E27FC236}">
                <a16:creationId xmlns:a16="http://schemas.microsoft.com/office/drawing/2014/main" id="{AEF4F1BD-6072-4ADD-AC0C-CFBEABC9D062}"/>
              </a:ext>
            </a:extLst>
          </p:cNvPr>
          <p:cNvPicPr>
            <a:picLocks noChangeAspect="1"/>
          </p:cNvPicPr>
          <p:nvPr/>
        </p:nvPicPr>
        <p:blipFill>
          <a:blip r:embed="rId4"/>
          <a:stretch>
            <a:fillRect/>
          </a:stretch>
        </p:blipFill>
        <p:spPr>
          <a:xfrm>
            <a:off x="13053837" y="3075599"/>
            <a:ext cx="10593913" cy="7680960"/>
          </a:xfrm>
          <a:prstGeom prst="rect">
            <a:avLst/>
          </a:prstGeom>
        </p:spPr>
      </p:pic>
    </p:spTree>
    <p:extLst>
      <p:ext uri="{BB962C8B-B14F-4D97-AF65-F5344CB8AC3E}">
        <p14:creationId xmlns:p14="http://schemas.microsoft.com/office/powerpoint/2010/main" val="219183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5</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309716" y="486760"/>
            <a:ext cx="23764568" cy="2286000"/>
          </a:xfrm>
        </p:spPr>
        <p:txBody>
          <a:bodyPr>
            <a:normAutofit fontScale="90000"/>
          </a:bodyPr>
          <a:lstStyle/>
          <a:p>
            <a:pPr algn="ctr"/>
            <a:r>
              <a:rPr lang="en-US" sz="9600" dirty="0">
                <a:latin typeface="+mn-lt"/>
              </a:rPr>
              <a:t>Yet Outages and Brownouts are Common</a:t>
            </a:r>
          </a:p>
        </p:txBody>
      </p:sp>
      <p:sp>
        <p:nvSpPr>
          <p:cNvPr id="32" name="Content Placeholder 2">
            <a:extLst>
              <a:ext uri="{FF2B5EF4-FFF2-40B4-BE49-F238E27FC236}">
                <a16:creationId xmlns:a16="http://schemas.microsoft.com/office/drawing/2014/main" id="{2BE87ECF-031F-4B90-A603-7F7614CB7E70}"/>
              </a:ext>
            </a:extLst>
          </p:cNvPr>
          <p:cNvSpPr txBox="1">
            <a:spLocks/>
          </p:cNvSpPr>
          <p:nvPr/>
        </p:nvSpPr>
        <p:spPr>
          <a:xfrm>
            <a:off x="1732111" y="3849210"/>
            <a:ext cx="10053047" cy="145823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buNone/>
            </a:pPr>
            <a:r>
              <a:rPr lang="en-US" sz="4000" dirty="0">
                <a:latin typeface="+mn-lt"/>
              </a:rPr>
              <a:t>How many </a:t>
            </a:r>
            <a:r>
              <a:rPr lang="en-US" sz="4000" b="1" dirty="0">
                <a:latin typeface="+mn-lt"/>
              </a:rPr>
              <a:t>brownouts</a:t>
            </a:r>
            <a:r>
              <a:rPr lang="en-US" sz="4000" dirty="0">
                <a:latin typeface="+mn-lt"/>
              </a:rPr>
              <a:t> has your organization seen in the past three years?</a:t>
            </a:r>
          </a:p>
        </p:txBody>
      </p:sp>
      <p:sp>
        <p:nvSpPr>
          <p:cNvPr id="40" name="Content Placeholder 2">
            <a:extLst>
              <a:ext uri="{FF2B5EF4-FFF2-40B4-BE49-F238E27FC236}">
                <a16:creationId xmlns:a16="http://schemas.microsoft.com/office/drawing/2014/main" id="{7F2188DE-16A2-49CF-9958-CFCAF103E97A}"/>
              </a:ext>
            </a:extLst>
          </p:cNvPr>
          <p:cNvSpPr txBox="1">
            <a:spLocks/>
          </p:cNvSpPr>
          <p:nvPr/>
        </p:nvSpPr>
        <p:spPr>
          <a:xfrm>
            <a:off x="12962298" y="3857802"/>
            <a:ext cx="9692766" cy="145823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buNone/>
            </a:pPr>
            <a:r>
              <a:rPr lang="en-US" sz="4000" dirty="0">
                <a:latin typeface="+mj-lt"/>
              </a:rPr>
              <a:t>How many </a:t>
            </a:r>
            <a:r>
              <a:rPr lang="en-US" sz="4000" b="1" dirty="0">
                <a:latin typeface="+mj-lt"/>
              </a:rPr>
              <a:t>outages</a:t>
            </a:r>
            <a:r>
              <a:rPr lang="en-US" sz="4000" dirty="0">
                <a:latin typeface="+mj-lt"/>
              </a:rPr>
              <a:t> has your organization seen in the past three years?</a:t>
            </a:r>
          </a:p>
        </p:txBody>
      </p:sp>
      <p:sp>
        <p:nvSpPr>
          <p:cNvPr id="48" name="Content Placeholder 2">
            <a:extLst>
              <a:ext uri="{FF2B5EF4-FFF2-40B4-BE49-F238E27FC236}">
                <a16:creationId xmlns:a16="http://schemas.microsoft.com/office/drawing/2014/main" id="{365ACC70-4766-46A8-830B-1357963D73B0}"/>
              </a:ext>
            </a:extLst>
          </p:cNvPr>
          <p:cNvSpPr txBox="1">
            <a:spLocks/>
          </p:cNvSpPr>
          <p:nvPr/>
        </p:nvSpPr>
        <p:spPr>
          <a:xfrm>
            <a:off x="1807140" y="11345429"/>
            <a:ext cx="2448009" cy="48456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3200" spc="-150" dirty="0">
                <a:solidFill>
                  <a:srgbClr val="FE5A1D"/>
                </a:solidFill>
                <a:latin typeface="+mj-lt"/>
              </a:rPr>
              <a:t>MEDIAN = 5</a:t>
            </a:r>
          </a:p>
        </p:txBody>
      </p:sp>
      <p:cxnSp>
        <p:nvCxnSpPr>
          <p:cNvPr id="49" name="Straight Connector 48">
            <a:extLst>
              <a:ext uri="{FF2B5EF4-FFF2-40B4-BE49-F238E27FC236}">
                <a16:creationId xmlns:a16="http://schemas.microsoft.com/office/drawing/2014/main" id="{13BA17C1-5584-41F9-BFB1-F7E71A721AA7}"/>
              </a:ext>
            </a:extLst>
          </p:cNvPr>
          <p:cNvCxnSpPr>
            <a:cxnSpLocks/>
          </p:cNvCxnSpPr>
          <p:nvPr/>
        </p:nvCxnSpPr>
        <p:spPr>
          <a:xfrm>
            <a:off x="1807140" y="11935458"/>
            <a:ext cx="3189695" cy="0"/>
          </a:xfrm>
          <a:prstGeom prst="line">
            <a:avLst/>
          </a:prstGeom>
          <a:noFill/>
          <a:ln w="25400" cap="flat">
            <a:solidFill>
              <a:srgbClr val="676B71"/>
            </a:solidFill>
            <a:prstDash val="solid"/>
            <a:miter lim="400000"/>
          </a:ln>
          <a:effectLst/>
          <a:sp3d/>
        </p:spPr>
        <p:style>
          <a:lnRef idx="0">
            <a:scrgbClr r="0" g="0" b="0"/>
          </a:lnRef>
          <a:fillRef idx="0">
            <a:scrgbClr r="0" g="0" b="0"/>
          </a:fillRef>
          <a:effectRef idx="0">
            <a:scrgbClr r="0" g="0" b="0"/>
          </a:effectRef>
          <a:fontRef idx="none"/>
        </p:style>
      </p:cxnSp>
      <p:sp>
        <p:nvSpPr>
          <p:cNvPr id="50" name="Content Placeholder 2">
            <a:extLst>
              <a:ext uri="{FF2B5EF4-FFF2-40B4-BE49-F238E27FC236}">
                <a16:creationId xmlns:a16="http://schemas.microsoft.com/office/drawing/2014/main" id="{F8FCCA16-465E-4401-819A-24211E96457A}"/>
              </a:ext>
            </a:extLst>
          </p:cNvPr>
          <p:cNvSpPr txBox="1">
            <a:spLocks/>
          </p:cNvSpPr>
          <p:nvPr/>
        </p:nvSpPr>
        <p:spPr>
          <a:xfrm>
            <a:off x="20804285" y="11033539"/>
            <a:ext cx="2448009" cy="484568"/>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3200" spc="-150" dirty="0">
                <a:solidFill>
                  <a:srgbClr val="FE5A1D"/>
                </a:solidFill>
                <a:latin typeface="+mj-lt"/>
              </a:rPr>
              <a:t>MEDIAN = 4</a:t>
            </a:r>
          </a:p>
        </p:txBody>
      </p:sp>
      <p:cxnSp>
        <p:nvCxnSpPr>
          <p:cNvPr id="51" name="Straight Connector 50">
            <a:extLst>
              <a:ext uri="{FF2B5EF4-FFF2-40B4-BE49-F238E27FC236}">
                <a16:creationId xmlns:a16="http://schemas.microsoft.com/office/drawing/2014/main" id="{05255D62-0DAC-406D-8E76-2F36CD9C2B38}"/>
              </a:ext>
            </a:extLst>
          </p:cNvPr>
          <p:cNvCxnSpPr>
            <a:cxnSpLocks/>
          </p:cNvCxnSpPr>
          <p:nvPr/>
        </p:nvCxnSpPr>
        <p:spPr>
          <a:xfrm>
            <a:off x="19981459" y="11587713"/>
            <a:ext cx="3189695" cy="0"/>
          </a:xfrm>
          <a:prstGeom prst="line">
            <a:avLst/>
          </a:prstGeom>
          <a:noFill/>
          <a:ln w="25400" cap="flat">
            <a:solidFill>
              <a:srgbClr val="676B71"/>
            </a:solidFill>
            <a:prstDash val="solid"/>
            <a:miter lim="400000"/>
          </a:ln>
          <a:effectLst/>
          <a:sp3d/>
        </p:spPr>
        <p:style>
          <a:lnRef idx="0">
            <a:scrgbClr r="0" g="0" b="0"/>
          </a:lnRef>
          <a:fillRef idx="0">
            <a:scrgbClr r="0" g="0" b="0"/>
          </a:fillRef>
          <a:effectRef idx="0">
            <a:scrgbClr r="0" g="0" b="0"/>
          </a:effectRef>
          <a:fontRef idx="none"/>
        </p:style>
      </p:cxnSp>
      <p:graphicFrame>
        <p:nvGraphicFramePr>
          <p:cNvPr id="52" name="Chart 51">
            <a:extLst>
              <a:ext uri="{FF2B5EF4-FFF2-40B4-BE49-F238E27FC236}">
                <a16:creationId xmlns:a16="http://schemas.microsoft.com/office/drawing/2014/main" id="{10916574-7C79-4463-80D8-A67004B8BB0E}"/>
              </a:ext>
            </a:extLst>
          </p:cNvPr>
          <p:cNvGraphicFramePr/>
          <p:nvPr/>
        </p:nvGraphicFramePr>
        <p:xfrm>
          <a:off x="3421543" y="5665728"/>
          <a:ext cx="6674185" cy="7040420"/>
        </p:xfrm>
        <a:graphic>
          <a:graphicData uri="http://schemas.openxmlformats.org/drawingml/2006/chart">
            <c:chart xmlns:c="http://schemas.openxmlformats.org/drawingml/2006/chart" xmlns:r="http://schemas.openxmlformats.org/officeDocument/2006/relationships" r:id="rId3"/>
          </a:graphicData>
        </a:graphic>
      </p:graphicFrame>
      <p:sp>
        <p:nvSpPr>
          <p:cNvPr id="53" name="Content Placeholder 2">
            <a:extLst>
              <a:ext uri="{FF2B5EF4-FFF2-40B4-BE49-F238E27FC236}">
                <a16:creationId xmlns:a16="http://schemas.microsoft.com/office/drawing/2014/main" id="{B425BDF6-F45A-4A5A-8718-3C7539C4A88B}"/>
              </a:ext>
            </a:extLst>
          </p:cNvPr>
          <p:cNvSpPr txBox="1">
            <a:spLocks/>
          </p:cNvSpPr>
          <p:nvPr/>
        </p:nvSpPr>
        <p:spPr>
          <a:xfrm>
            <a:off x="5814480" y="6170719"/>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6%</a:t>
            </a:r>
          </a:p>
        </p:txBody>
      </p:sp>
      <p:graphicFrame>
        <p:nvGraphicFramePr>
          <p:cNvPr id="54" name="Chart 53">
            <a:extLst>
              <a:ext uri="{FF2B5EF4-FFF2-40B4-BE49-F238E27FC236}">
                <a16:creationId xmlns:a16="http://schemas.microsoft.com/office/drawing/2014/main" id="{072466D2-FBFC-4F23-83CC-06E1B09EA7F9}"/>
              </a:ext>
            </a:extLst>
          </p:cNvPr>
          <p:cNvGraphicFramePr/>
          <p:nvPr/>
        </p:nvGraphicFramePr>
        <p:xfrm>
          <a:off x="14451034" y="5665728"/>
          <a:ext cx="6674185" cy="7040420"/>
        </p:xfrm>
        <a:graphic>
          <a:graphicData uri="http://schemas.openxmlformats.org/drawingml/2006/chart">
            <c:chart xmlns:c="http://schemas.openxmlformats.org/drawingml/2006/chart" xmlns:r="http://schemas.openxmlformats.org/officeDocument/2006/relationships" r:id="rId4"/>
          </a:graphicData>
        </a:graphic>
      </p:graphicFrame>
      <p:sp>
        <p:nvSpPr>
          <p:cNvPr id="56" name="Content Placeholder 2">
            <a:extLst>
              <a:ext uri="{FF2B5EF4-FFF2-40B4-BE49-F238E27FC236}">
                <a16:creationId xmlns:a16="http://schemas.microsoft.com/office/drawing/2014/main" id="{10A9EA0A-7507-4084-8D96-69AFB8CE8CCE}"/>
              </a:ext>
            </a:extLst>
          </p:cNvPr>
          <p:cNvSpPr txBox="1">
            <a:spLocks/>
          </p:cNvSpPr>
          <p:nvPr/>
        </p:nvSpPr>
        <p:spPr>
          <a:xfrm>
            <a:off x="19186772" y="9221208"/>
            <a:ext cx="1617513"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7200" b="1" dirty="0">
                <a:solidFill>
                  <a:schemeClr val="bg1"/>
                </a:solidFill>
                <a:latin typeface="+mj-lt"/>
                <a:cs typeface="Circular Std Bold" panose="020B0804020101010102" pitchFamily="34" charset="0"/>
              </a:rPr>
              <a:t>1-4</a:t>
            </a:r>
          </a:p>
        </p:txBody>
      </p:sp>
      <p:sp>
        <p:nvSpPr>
          <p:cNvPr id="57" name="Content Placeholder 2">
            <a:extLst>
              <a:ext uri="{FF2B5EF4-FFF2-40B4-BE49-F238E27FC236}">
                <a16:creationId xmlns:a16="http://schemas.microsoft.com/office/drawing/2014/main" id="{C4D5BF58-846A-456A-A877-C90F03433C98}"/>
              </a:ext>
            </a:extLst>
          </p:cNvPr>
          <p:cNvSpPr txBox="1">
            <a:spLocks/>
          </p:cNvSpPr>
          <p:nvPr/>
        </p:nvSpPr>
        <p:spPr>
          <a:xfrm>
            <a:off x="19186772" y="10099312"/>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48%</a:t>
            </a:r>
          </a:p>
        </p:txBody>
      </p:sp>
      <p:sp>
        <p:nvSpPr>
          <p:cNvPr id="58" name="Content Placeholder 2">
            <a:extLst>
              <a:ext uri="{FF2B5EF4-FFF2-40B4-BE49-F238E27FC236}">
                <a16:creationId xmlns:a16="http://schemas.microsoft.com/office/drawing/2014/main" id="{3A5E4C22-22D8-438F-AD48-E16E91F9EA84}"/>
              </a:ext>
            </a:extLst>
          </p:cNvPr>
          <p:cNvSpPr txBox="1">
            <a:spLocks/>
          </p:cNvSpPr>
          <p:nvPr/>
        </p:nvSpPr>
        <p:spPr>
          <a:xfrm>
            <a:off x="4723187" y="6796985"/>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9%</a:t>
            </a:r>
          </a:p>
        </p:txBody>
      </p:sp>
      <p:sp>
        <p:nvSpPr>
          <p:cNvPr id="59" name="Content Placeholder 2">
            <a:extLst>
              <a:ext uri="{FF2B5EF4-FFF2-40B4-BE49-F238E27FC236}">
                <a16:creationId xmlns:a16="http://schemas.microsoft.com/office/drawing/2014/main" id="{1F4C3405-14F5-47CE-BDFD-21C09B12184B}"/>
              </a:ext>
            </a:extLst>
          </p:cNvPr>
          <p:cNvSpPr txBox="1">
            <a:spLocks/>
          </p:cNvSpPr>
          <p:nvPr/>
        </p:nvSpPr>
        <p:spPr>
          <a:xfrm>
            <a:off x="7091344" y="6311330"/>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10%</a:t>
            </a:r>
          </a:p>
        </p:txBody>
      </p:sp>
      <p:sp>
        <p:nvSpPr>
          <p:cNvPr id="60" name="Content Placeholder 2">
            <a:extLst>
              <a:ext uri="{FF2B5EF4-FFF2-40B4-BE49-F238E27FC236}">
                <a16:creationId xmlns:a16="http://schemas.microsoft.com/office/drawing/2014/main" id="{A13F7358-B6E1-45D8-9E8C-7C3EC4E1E720}"/>
              </a:ext>
            </a:extLst>
          </p:cNvPr>
          <p:cNvSpPr txBox="1">
            <a:spLocks/>
          </p:cNvSpPr>
          <p:nvPr/>
        </p:nvSpPr>
        <p:spPr>
          <a:xfrm>
            <a:off x="16849522" y="5067571"/>
            <a:ext cx="1857406"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5400" b="1" spc="-150" dirty="0">
                <a:solidFill>
                  <a:srgbClr val="97C6F8"/>
                </a:solidFill>
                <a:latin typeface="+mj-lt"/>
                <a:cs typeface="Circular Std Bold" panose="020B0804020101010102" pitchFamily="34" charset="0"/>
              </a:rPr>
              <a:t>50+</a:t>
            </a:r>
          </a:p>
        </p:txBody>
      </p:sp>
      <p:sp>
        <p:nvSpPr>
          <p:cNvPr id="61" name="Content Placeholder 2">
            <a:extLst>
              <a:ext uri="{FF2B5EF4-FFF2-40B4-BE49-F238E27FC236}">
                <a16:creationId xmlns:a16="http://schemas.microsoft.com/office/drawing/2014/main" id="{42CD7318-E778-4167-87D4-4A8945087F35}"/>
              </a:ext>
            </a:extLst>
          </p:cNvPr>
          <p:cNvSpPr txBox="1">
            <a:spLocks/>
          </p:cNvSpPr>
          <p:nvPr/>
        </p:nvSpPr>
        <p:spPr>
          <a:xfrm>
            <a:off x="17110505" y="6080984"/>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3%</a:t>
            </a:r>
          </a:p>
        </p:txBody>
      </p:sp>
      <p:sp>
        <p:nvSpPr>
          <p:cNvPr id="62" name="Content Placeholder 2">
            <a:extLst>
              <a:ext uri="{FF2B5EF4-FFF2-40B4-BE49-F238E27FC236}">
                <a16:creationId xmlns:a16="http://schemas.microsoft.com/office/drawing/2014/main" id="{E6EDFB79-2E70-4866-93AF-0A04D7263F20}"/>
              </a:ext>
            </a:extLst>
          </p:cNvPr>
          <p:cNvSpPr txBox="1">
            <a:spLocks/>
          </p:cNvSpPr>
          <p:nvPr/>
        </p:nvSpPr>
        <p:spPr>
          <a:xfrm>
            <a:off x="14679644" y="5475082"/>
            <a:ext cx="2503214" cy="946494"/>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5400" b="1" dirty="0">
                <a:solidFill>
                  <a:srgbClr val="4D9CF7"/>
                </a:solidFill>
                <a:latin typeface="+mj-lt"/>
                <a:cs typeface="Circular Std Bold" panose="020B0804020101010102" pitchFamily="34" charset="0"/>
              </a:rPr>
              <a:t>25-49</a:t>
            </a:r>
          </a:p>
        </p:txBody>
      </p:sp>
      <p:sp>
        <p:nvSpPr>
          <p:cNvPr id="80" name="Content Placeholder 2">
            <a:extLst>
              <a:ext uri="{FF2B5EF4-FFF2-40B4-BE49-F238E27FC236}">
                <a16:creationId xmlns:a16="http://schemas.microsoft.com/office/drawing/2014/main" id="{035E1535-6F77-4AF6-9C89-C5B745580126}"/>
              </a:ext>
            </a:extLst>
          </p:cNvPr>
          <p:cNvSpPr txBox="1">
            <a:spLocks/>
          </p:cNvSpPr>
          <p:nvPr/>
        </p:nvSpPr>
        <p:spPr>
          <a:xfrm>
            <a:off x="16285838" y="6214705"/>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6%</a:t>
            </a:r>
          </a:p>
        </p:txBody>
      </p:sp>
      <p:sp>
        <p:nvSpPr>
          <p:cNvPr id="82" name="Content Placeholder 2">
            <a:extLst>
              <a:ext uri="{FF2B5EF4-FFF2-40B4-BE49-F238E27FC236}">
                <a16:creationId xmlns:a16="http://schemas.microsoft.com/office/drawing/2014/main" id="{6824D69D-2CB4-4AA2-A0DE-A32519F3CA46}"/>
              </a:ext>
            </a:extLst>
          </p:cNvPr>
          <p:cNvSpPr txBox="1">
            <a:spLocks/>
          </p:cNvSpPr>
          <p:nvPr/>
        </p:nvSpPr>
        <p:spPr>
          <a:xfrm>
            <a:off x="15277841" y="9549235"/>
            <a:ext cx="1617513"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7200" b="1" dirty="0">
                <a:solidFill>
                  <a:schemeClr val="bg1"/>
                </a:solidFill>
                <a:latin typeface="+mj-lt"/>
                <a:cs typeface="Circular Std Bold" panose="020B0804020101010102" pitchFamily="34" charset="0"/>
              </a:rPr>
              <a:t>5-9</a:t>
            </a:r>
          </a:p>
        </p:txBody>
      </p:sp>
      <p:sp>
        <p:nvSpPr>
          <p:cNvPr id="83" name="Content Placeholder 2">
            <a:extLst>
              <a:ext uri="{FF2B5EF4-FFF2-40B4-BE49-F238E27FC236}">
                <a16:creationId xmlns:a16="http://schemas.microsoft.com/office/drawing/2014/main" id="{08CB1F72-29D3-4611-AEC0-A867CD5B234F}"/>
              </a:ext>
            </a:extLst>
          </p:cNvPr>
          <p:cNvSpPr txBox="1">
            <a:spLocks/>
          </p:cNvSpPr>
          <p:nvPr/>
        </p:nvSpPr>
        <p:spPr>
          <a:xfrm>
            <a:off x="15306417" y="10427339"/>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22%</a:t>
            </a:r>
          </a:p>
        </p:txBody>
      </p:sp>
      <p:sp>
        <p:nvSpPr>
          <p:cNvPr id="85" name="Content Placeholder 2">
            <a:extLst>
              <a:ext uri="{FF2B5EF4-FFF2-40B4-BE49-F238E27FC236}">
                <a16:creationId xmlns:a16="http://schemas.microsoft.com/office/drawing/2014/main" id="{EBE121E0-99BA-4255-BDC8-C0A206778F6C}"/>
              </a:ext>
            </a:extLst>
          </p:cNvPr>
          <p:cNvSpPr txBox="1">
            <a:spLocks/>
          </p:cNvSpPr>
          <p:nvPr/>
        </p:nvSpPr>
        <p:spPr>
          <a:xfrm>
            <a:off x="14859548" y="7632965"/>
            <a:ext cx="2526839"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6000" b="1" dirty="0">
                <a:solidFill>
                  <a:schemeClr val="bg1"/>
                </a:solidFill>
                <a:latin typeface="+mj-lt"/>
                <a:cs typeface="Circular Std Bold" panose="020B0804020101010102" pitchFamily="34" charset="0"/>
              </a:rPr>
              <a:t>10-24</a:t>
            </a:r>
          </a:p>
        </p:txBody>
      </p:sp>
      <p:sp>
        <p:nvSpPr>
          <p:cNvPr id="86" name="Content Placeholder 2">
            <a:extLst>
              <a:ext uri="{FF2B5EF4-FFF2-40B4-BE49-F238E27FC236}">
                <a16:creationId xmlns:a16="http://schemas.microsoft.com/office/drawing/2014/main" id="{946F6121-B728-44D3-B640-D6696F813C7B}"/>
              </a:ext>
            </a:extLst>
          </p:cNvPr>
          <p:cNvSpPr txBox="1">
            <a:spLocks/>
          </p:cNvSpPr>
          <p:nvPr/>
        </p:nvSpPr>
        <p:spPr>
          <a:xfrm>
            <a:off x="14888124" y="8363703"/>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15%</a:t>
            </a:r>
          </a:p>
        </p:txBody>
      </p:sp>
      <p:sp>
        <p:nvSpPr>
          <p:cNvPr id="87" name="Content Placeholder 2">
            <a:extLst>
              <a:ext uri="{FF2B5EF4-FFF2-40B4-BE49-F238E27FC236}">
                <a16:creationId xmlns:a16="http://schemas.microsoft.com/office/drawing/2014/main" id="{56E7D07E-F349-4E73-8B38-A599853985C5}"/>
              </a:ext>
            </a:extLst>
          </p:cNvPr>
          <p:cNvSpPr txBox="1">
            <a:spLocks/>
          </p:cNvSpPr>
          <p:nvPr/>
        </p:nvSpPr>
        <p:spPr>
          <a:xfrm>
            <a:off x="18325015" y="5057237"/>
            <a:ext cx="1617513"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5400" b="1" dirty="0">
                <a:solidFill>
                  <a:srgbClr val="9DA2A5"/>
                </a:solidFill>
                <a:latin typeface="+mj-lt"/>
                <a:cs typeface="Circular Std Bold" panose="020B0804020101010102" pitchFamily="34" charset="0"/>
              </a:rPr>
              <a:t>0</a:t>
            </a:r>
          </a:p>
        </p:txBody>
      </p:sp>
      <p:sp>
        <p:nvSpPr>
          <p:cNvPr id="88" name="Content Placeholder 2">
            <a:extLst>
              <a:ext uri="{FF2B5EF4-FFF2-40B4-BE49-F238E27FC236}">
                <a16:creationId xmlns:a16="http://schemas.microsoft.com/office/drawing/2014/main" id="{AAA03159-D613-40B4-A677-4F7C4AACE4E1}"/>
              </a:ext>
            </a:extLst>
          </p:cNvPr>
          <p:cNvSpPr txBox="1">
            <a:spLocks/>
          </p:cNvSpPr>
          <p:nvPr/>
        </p:nvSpPr>
        <p:spPr>
          <a:xfrm>
            <a:off x="17906479" y="6110388"/>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6%</a:t>
            </a:r>
          </a:p>
        </p:txBody>
      </p:sp>
      <p:sp>
        <p:nvSpPr>
          <p:cNvPr id="90" name="Content Placeholder 2">
            <a:extLst>
              <a:ext uri="{FF2B5EF4-FFF2-40B4-BE49-F238E27FC236}">
                <a16:creationId xmlns:a16="http://schemas.microsoft.com/office/drawing/2014/main" id="{04B7F74C-9AEF-43AC-9A0E-D2B24A2D2E47}"/>
              </a:ext>
            </a:extLst>
          </p:cNvPr>
          <p:cNvSpPr txBox="1">
            <a:spLocks/>
          </p:cNvSpPr>
          <p:nvPr/>
        </p:nvSpPr>
        <p:spPr>
          <a:xfrm>
            <a:off x="8303389" y="8987976"/>
            <a:ext cx="1617513"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7200" b="1" dirty="0">
                <a:solidFill>
                  <a:schemeClr val="bg1"/>
                </a:solidFill>
                <a:latin typeface="+mj-lt"/>
                <a:cs typeface="Circular Std Bold" panose="020B0804020101010102" pitchFamily="34" charset="0"/>
              </a:rPr>
              <a:t>1-4</a:t>
            </a:r>
          </a:p>
        </p:txBody>
      </p:sp>
      <p:sp>
        <p:nvSpPr>
          <p:cNvPr id="91" name="Content Placeholder 2">
            <a:extLst>
              <a:ext uri="{FF2B5EF4-FFF2-40B4-BE49-F238E27FC236}">
                <a16:creationId xmlns:a16="http://schemas.microsoft.com/office/drawing/2014/main" id="{24B001AE-57AB-44CA-855B-589E33C52C51}"/>
              </a:ext>
            </a:extLst>
          </p:cNvPr>
          <p:cNvSpPr txBox="1">
            <a:spLocks/>
          </p:cNvSpPr>
          <p:nvPr/>
        </p:nvSpPr>
        <p:spPr>
          <a:xfrm>
            <a:off x="8303389" y="9866080"/>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37%</a:t>
            </a:r>
          </a:p>
        </p:txBody>
      </p:sp>
      <p:sp>
        <p:nvSpPr>
          <p:cNvPr id="93" name="Content Placeholder 2">
            <a:extLst>
              <a:ext uri="{FF2B5EF4-FFF2-40B4-BE49-F238E27FC236}">
                <a16:creationId xmlns:a16="http://schemas.microsoft.com/office/drawing/2014/main" id="{4E37E506-7286-4FBC-8801-1E0ED52C91CA}"/>
              </a:ext>
            </a:extLst>
          </p:cNvPr>
          <p:cNvSpPr txBox="1">
            <a:spLocks/>
          </p:cNvSpPr>
          <p:nvPr/>
        </p:nvSpPr>
        <p:spPr>
          <a:xfrm>
            <a:off x="5072826" y="10340551"/>
            <a:ext cx="1617513"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7200" dirty="0">
                <a:solidFill>
                  <a:schemeClr val="bg1"/>
                </a:solidFill>
                <a:latin typeface="+mj-lt"/>
                <a:cs typeface="Circular Std Bold" panose="020B0804020101010102" pitchFamily="34" charset="0"/>
              </a:rPr>
              <a:t>5-9</a:t>
            </a:r>
          </a:p>
        </p:txBody>
      </p:sp>
      <p:sp>
        <p:nvSpPr>
          <p:cNvPr id="94" name="Content Placeholder 2">
            <a:extLst>
              <a:ext uri="{FF2B5EF4-FFF2-40B4-BE49-F238E27FC236}">
                <a16:creationId xmlns:a16="http://schemas.microsoft.com/office/drawing/2014/main" id="{C54AD687-B69A-47E5-8763-144DC7B62CE0}"/>
              </a:ext>
            </a:extLst>
          </p:cNvPr>
          <p:cNvSpPr txBox="1">
            <a:spLocks/>
          </p:cNvSpPr>
          <p:nvPr/>
        </p:nvSpPr>
        <p:spPr>
          <a:xfrm>
            <a:off x="5072826" y="11218655"/>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20%</a:t>
            </a:r>
          </a:p>
        </p:txBody>
      </p:sp>
      <p:sp>
        <p:nvSpPr>
          <p:cNvPr id="96" name="Content Placeholder 2">
            <a:extLst>
              <a:ext uri="{FF2B5EF4-FFF2-40B4-BE49-F238E27FC236}">
                <a16:creationId xmlns:a16="http://schemas.microsoft.com/office/drawing/2014/main" id="{4DDB29B3-9230-46F3-AF90-8796792DF1EB}"/>
              </a:ext>
            </a:extLst>
          </p:cNvPr>
          <p:cNvSpPr txBox="1">
            <a:spLocks/>
          </p:cNvSpPr>
          <p:nvPr/>
        </p:nvSpPr>
        <p:spPr>
          <a:xfrm>
            <a:off x="5072826" y="10320558"/>
            <a:ext cx="1617513"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7200" b="1" dirty="0">
                <a:solidFill>
                  <a:schemeClr val="bg1"/>
                </a:solidFill>
                <a:latin typeface="+mj-lt"/>
                <a:cs typeface="Circular Std Bold" panose="020B0804020101010102" pitchFamily="34" charset="0"/>
              </a:rPr>
              <a:t>5-9</a:t>
            </a:r>
          </a:p>
        </p:txBody>
      </p:sp>
      <p:sp>
        <p:nvSpPr>
          <p:cNvPr id="99" name="Content Placeholder 2">
            <a:extLst>
              <a:ext uri="{FF2B5EF4-FFF2-40B4-BE49-F238E27FC236}">
                <a16:creationId xmlns:a16="http://schemas.microsoft.com/office/drawing/2014/main" id="{BB6199E4-13E1-4217-833E-42BA4177A506}"/>
              </a:ext>
            </a:extLst>
          </p:cNvPr>
          <p:cNvSpPr txBox="1">
            <a:spLocks/>
          </p:cNvSpPr>
          <p:nvPr/>
        </p:nvSpPr>
        <p:spPr>
          <a:xfrm>
            <a:off x="3705929" y="8504509"/>
            <a:ext cx="2526839"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6000" b="1" dirty="0">
                <a:solidFill>
                  <a:schemeClr val="bg1"/>
                </a:solidFill>
                <a:latin typeface="+mj-lt"/>
                <a:cs typeface="Circular Std Bold" panose="020B0804020101010102" pitchFamily="34" charset="0"/>
              </a:rPr>
              <a:t>10-24</a:t>
            </a:r>
          </a:p>
        </p:txBody>
      </p:sp>
      <p:sp>
        <p:nvSpPr>
          <p:cNvPr id="100" name="Content Placeholder 2">
            <a:extLst>
              <a:ext uri="{FF2B5EF4-FFF2-40B4-BE49-F238E27FC236}">
                <a16:creationId xmlns:a16="http://schemas.microsoft.com/office/drawing/2014/main" id="{783CE4C0-50C8-414A-B76C-F3EC093AB554}"/>
              </a:ext>
            </a:extLst>
          </p:cNvPr>
          <p:cNvSpPr txBox="1">
            <a:spLocks/>
          </p:cNvSpPr>
          <p:nvPr/>
        </p:nvSpPr>
        <p:spPr>
          <a:xfrm>
            <a:off x="3734505" y="9235247"/>
            <a:ext cx="1649333"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spc="-150" dirty="0">
                <a:solidFill>
                  <a:schemeClr val="bg1"/>
                </a:solidFill>
                <a:latin typeface="+mj-lt"/>
                <a:cs typeface="Circular Std Bold" panose="020B0804020101010102" pitchFamily="34" charset="0"/>
              </a:rPr>
              <a:t>18%</a:t>
            </a:r>
          </a:p>
        </p:txBody>
      </p:sp>
      <p:sp>
        <p:nvSpPr>
          <p:cNvPr id="101" name="Content Placeholder 2">
            <a:extLst>
              <a:ext uri="{FF2B5EF4-FFF2-40B4-BE49-F238E27FC236}">
                <a16:creationId xmlns:a16="http://schemas.microsoft.com/office/drawing/2014/main" id="{3A71BB9B-9A99-4C6A-9BB8-6BE46A295CFC}"/>
              </a:ext>
            </a:extLst>
          </p:cNvPr>
          <p:cNvSpPr txBox="1">
            <a:spLocks/>
          </p:cNvSpPr>
          <p:nvPr/>
        </p:nvSpPr>
        <p:spPr>
          <a:xfrm>
            <a:off x="5401238" y="5067571"/>
            <a:ext cx="1857406" cy="918090"/>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5400" b="1" spc="-150" dirty="0">
                <a:solidFill>
                  <a:srgbClr val="97C6F8"/>
                </a:solidFill>
                <a:latin typeface="+mj-lt"/>
                <a:cs typeface="Circular Std Bold" panose="020B0804020101010102" pitchFamily="34" charset="0"/>
              </a:rPr>
              <a:t>50+</a:t>
            </a:r>
          </a:p>
        </p:txBody>
      </p:sp>
      <p:sp>
        <p:nvSpPr>
          <p:cNvPr id="102" name="Content Placeholder 2">
            <a:extLst>
              <a:ext uri="{FF2B5EF4-FFF2-40B4-BE49-F238E27FC236}">
                <a16:creationId xmlns:a16="http://schemas.microsoft.com/office/drawing/2014/main" id="{5BC7C117-9FA7-41AE-885C-09A1337CF71B}"/>
              </a:ext>
            </a:extLst>
          </p:cNvPr>
          <p:cNvSpPr txBox="1">
            <a:spLocks/>
          </p:cNvSpPr>
          <p:nvPr/>
        </p:nvSpPr>
        <p:spPr>
          <a:xfrm>
            <a:off x="2888289" y="5795184"/>
            <a:ext cx="2503214" cy="946494"/>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5400" b="1" dirty="0">
                <a:solidFill>
                  <a:srgbClr val="4D9CF7"/>
                </a:solidFill>
                <a:latin typeface="+mj-lt"/>
                <a:cs typeface="Circular Std Bold" panose="020B0804020101010102" pitchFamily="34" charset="0"/>
              </a:rPr>
              <a:t>25-49</a:t>
            </a:r>
          </a:p>
        </p:txBody>
      </p:sp>
      <p:sp>
        <p:nvSpPr>
          <p:cNvPr id="103" name="Content Placeholder 2">
            <a:extLst>
              <a:ext uri="{FF2B5EF4-FFF2-40B4-BE49-F238E27FC236}">
                <a16:creationId xmlns:a16="http://schemas.microsoft.com/office/drawing/2014/main" id="{D803D80C-A235-46D7-A6D0-434485E5C0E0}"/>
              </a:ext>
            </a:extLst>
          </p:cNvPr>
          <p:cNvSpPr txBox="1">
            <a:spLocks/>
          </p:cNvSpPr>
          <p:nvPr/>
        </p:nvSpPr>
        <p:spPr>
          <a:xfrm>
            <a:off x="7616891" y="5211678"/>
            <a:ext cx="1617513" cy="105675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5400" b="1" dirty="0">
                <a:solidFill>
                  <a:srgbClr val="9DA2A5"/>
                </a:solidFill>
                <a:latin typeface="+mj-lt"/>
                <a:cs typeface="Circular Std Bold" panose="020B0804020101010102" pitchFamily="34" charset="0"/>
              </a:rPr>
              <a:t>0</a:t>
            </a:r>
          </a:p>
        </p:txBody>
      </p:sp>
    </p:spTree>
    <p:extLst>
      <p:ext uri="{BB962C8B-B14F-4D97-AF65-F5344CB8AC3E}">
        <p14:creationId xmlns:p14="http://schemas.microsoft.com/office/powerpoint/2010/main" val="1103702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50</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7653FAF4-936A-4FC4-A785-190821258271}"/>
              </a:ext>
            </a:extLst>
          </p:cNvPr>
          <p:cNvPicPr>
            <a:picLocks noChangeAspect="1"/>
          </p:cNvPicPr>
          <p:nvPr/>
        </p:nvPicPr>
        <p:blipFill>
          <a:blip r:embed="rId3"/>
          <a:stretch>
            <a:fillRect/>
          </a:stretch>
        </p:blipFill>
        <p:spPr>
          <a:xfrm>
            <a:off x="1004400" y="3017520"/>
            <a:ext cx="10593913" cy="7680960"/>
          </a:xfrm>
          <a:prstGeom prst="rect">
            <a:avLst/>
          </a:prstGeom>
        </p:spPr>
      </p:pic>
      <p:pic>
        <p:nvPicPr>
          <p:cNvPr id="8" name="Picture 7">
            <a:extLst>
              <a:ext uri="{FF2B5EF4-FFF2-40B4-BE49-F238E27FC236}">
                <a16:creationId xmlns:a16="http://schemas.microsoft.com/office/drawing/2014/main" id="{94D5C870-BE22-4E55-BEE9-E0FE1D7FB8E8}"/>
              </a:ext>
            </a:extLst>
          </p:cNvPr>
          <p:cNvPicPr>
            <a:picLocks noChangeAspect="1"/>
          </p:cNvPicPr>
          <p:nvPr/>
        </p:nvPicPr>
        <p:blipFill>
          <a:blip r:embed="rId4"/>
          <a:stretch>
            <a:fillRect/>
          </a:stretch>
        </p:blipFill>
        <p:spPr>
          <a:xfrm>
            <a:off x="12540880" y="3017520"/>
            <a:ext cx="10593913" cy="7680960"/>
          </a:xfrm>
          <a:prstGeom prst="rect">
            <a:avLst/>
          </a:prstGeom>
        </p:spPr>
      </p:pic>
    </p:spTree>
    <p:extLst>
      <p:ext uri="{BB962C8B-B14F-4D97-AF65-F5344CB8AC3E}">
        <p14:creationId xmlns:p14="http://schemas.microsoft.com/office/powerpoint/2010/main" val="2533205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51</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10A1AFE9-E098-4164-9F49-2C3C73C95C53}"/>
              </a:ext>
            </a:extLst>
          </p:cNvPr>
          <p:cNvPicPr>
            <a:picLocks noChangeAspect="1"/>
          </p:cNvPicPr>
          <p:nvPr/>
        </p:nvPicPr>
        <p:blipFill>
          <a:blip r:embed="rId3"/>
          <a:stretch>
            <a:fillRect/>
          </a:stretch>
        </p:blipFill>
        <p:spPr>
          <a:xfrm>
            <a:off x="832100" y="3155806"/>
            <a:ext cx="10593913" cy="7680960"/>
          </a:xfrm>
          <a:prstGeom prst="rect">
            <a:avLst/>
          </a:prstGeom>
        </p:spPr>
      </p:pic>
      <p:pic>
        <p:nvPicPr>
          <p:cNvPr id="8" name="Picture 7">
            <a:extLst>
              <a:ext uri="{FF2B5EF4-FFF2-40B4-BE49-F238E27FC236}">
                <a16:creationId xmlns:a16="http://schemas.microsoft.com/office/drawing/2014/main" id="{6E216A22-1D0F-41F5-BAA4-8100681CF38B}"/>
              </a:ext>
            </a:extLst>
          </p:cNvPr>
          <p:cNvPicPr>
            <a:picLocks noChangeAspect="1"/>
          </p:cNvPicPr>
          <p:nvPr/>
        </p:nvPicPr>
        <p:blipFill>
          <a:blip r:embed="rId4"/>
          <a:stretch>
            <a:fillRect/>
          </a:stretch>
        </p:blipFill>
        <p:spPr>
          <a:xfrm>
            <a:off x="12808510" y="3075599"/>
            <a:ext cx="10593913" cy="7680960"/>
          </a:xfrm>
          <a:prstGeom prst="rect">
            <a:avLst/>
          </a:prstGeom>
        </p:spPr>
      </p:pic>
    </p:spTree>
    <p:extLst>
      <p:ext uri="{BB962C8B-B14F-4D97-AF65-F5344CB8AC3E}">
        <p14:creationId xmlns:p14="http://schemas.microsoft.com/office/powerpoint/2010/main" val="1638410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52</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CDECD689-68CD-4234-8D52-29265256909B}"/>
              </a:ext>
            </a:extLst>
          </p:cNvPr>
          <p:cNvPicPr>
            <a:picLocks noChangeAspect="1"/>
          </p:cNvPicPr>
          <p:nvPr/>
        </p:nvPicPr>
        <p:blipFill>
          <a:blip r:embed="rId3"/>
          <a:stretch>
            <a:fillRect/>
          </a:stretch>
        </p:blipFill>
        <p:spPr>
          <a:xfrm>
            <a:off x="452958" y="3017521"/>
            <a:ext cx="10593913" cy="7680960"/>
          </a:xfrm>
          <a:prstGeom prst="rect">
            <a:avLst/>
          </a:prstGeom>
        </p:spPr>
      </p:pic>
      <p:pic>
        <p:nvPicPr>
          <p:cNvPr id="8" name="Picture 7">
            <a:extLst>
              <a:ext uri="{FF2B5EF4-FFF2-40B4-BE49-F238E27FC236}">
                <a16:creationId xmlns:a16="http://schemas.microsoft.com/office/drawing/2014/main" id="{4958058E-9E04-4865-A0A2-0F019A070378}"/>
              </a:ext>
            </a:extLst>
          </p:cNvPr>
          <p:cNvPicPr>
            <a:picLocks noChangeAspect="1"/>
          </p:cNvPicPr>
          <p:nvPr/>
        </p:nvPicPr>
        <p:blipFill>
          <a:blip r:embed="rId4"/>
          <a:stretch>
            <a:fillRect/>
          </a:stretch>
        </p:blipFill>
        <p:spPr>
          <a:xfrm>
            <a:off x="12630090" y="3017520"/>
            <a:ext cx="10593913" cy="7680960"/>
          </a:xfrm>
          <a:prstGeom prst="rect">
            <a:avLst/>
          </a:prstGeom>
        </p:spPr>
      </p:pic>
    </p:spTree>
    <p:extLst>
      <p:ext uri="{BB962C8B-B14F-4D97-AF65-F5344CB8AC3E}">
        <p14:creationId xmlns:p14="http://schemas.microsoft.com/office/powerpoint/2010/main" val="4168305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53</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1F4219D0-90BC-4D08-A6C3-A2A3EA73E17D}"/>
              </a:ext>
            </a:extLst>
          </p:cNvPr>
          <p:cNvPicPr>
            <a:picLocks noChangeAspect="1"/>
          </p:cNvPicPr>
          <p:nvPr/>
        </p:nvPicPr>
        <p:blipFill>
          <a:blip r:embed="rId3"/>
          <a:stretch>
            <a:fillRect/>
          </a:stretch>
        </p:blipFill>
        <p:spPr>
          <a:xfrm>
            <a:off x="502766" y="3075599"/>
            <a:ext cx="10593913" cy="7680960"/>
          </a:xfrm>
          <a:prstGeom prst="rect">
            <a:avLst/>
          </a:prstGeom>
        </p:spPr>
      </p:pic>
      <p:pic>
        <p:nvPicPr>
          <p:cNvPr id="8" name="Picture 7">
            <a:extLst>
              <a:ext uri="{FF2B5EF4-FFF2-40B4-BE49-F238E27FC236}">
                <a16:creationId xmlns:a16="http://schemas.microsoft.com/office/drawing/2014/main" id="{2D580D13-FEBA-4DC8-BB1D-38F5EBDF4171}"/>
              </a:ext>
            </a:extLst>
          </p:cNvPr>
          <p:cNvPicPr>
            <a:picLocks noChangeAspect="1"/>
          </p:cNvPicPr>
          <p:nvPr/>
        </p:nvPicPr>
        <p:blipFill>
          <a:blip r:embed="rId4"/>
          <a:stretch>
            <a:fillRect/>
          </a:stretch>
        </p:blipFill>
        <p:spPr>
          <a:xfrm>
            <a:off x="12412269" y="3075599"/>
            <a:ext cx="10593913" cy="7680960"/>
          </a:xfrm>
          <a:prstGeom prst="rect">
            <a:avLst/>
          </a:prstGeom>
        </p:spPr>
      </p:pic>
    </p:spTree>
    <p:extLst>
      <p:ext uri="{BB962C8B-B14F-4D97-AF65-F5344CB8AC3E}">
        <p14:creationId xmlns:p14="http://schemas.microsoft.com/office/powerpoint/2010/main" val="2848348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54</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9E524817-6FA6-42B9-BA55-86215FCB262D}"/>
              </a:ext>
            </a:extLst>
          </p:cNvPr>
          <p:cNvPicPr>
            <a:picLocks noChangeAspect="1"/>
          </p:cNvPicPr>
          <p:nvPr/>
        </p:nvPicPr>
        <p:blipFill>
          <a:blip r:embed="rId3"/>
          <a:stretch>
            <a:fillRect/>
          </a:stretch>
        </p:blipFill>
        <p:spPr>
          <a:xfrm>
            <a:off x="408608" y="3075599"/>
            <a:ext cx="10593913" cy="7680960"/>
          </a:xfrm>
          <a:prstGeom prst="rect">
            <a:avLst/>
          </a:prstGeom>
        </p:spPr>
      </p:pic>
      <p:pic>
        <p:nvPicPr>
          <p:cNvPr id="9" name="Picture 8">
            <a:extLst>
              <a:ext uri="{FF2B5EF4-FFF2-40B4-BE49-F238E27FC236}">
                <a16:creationId xmlns:a16="http://schemas.microsoft.com/office/drawing/2014/main" id="{9B8C58A4-C1A6-49C1-9137-DA2C96A3A2BA}"/>
              </a:ext>
            </a:extLst>
          </p:cNvPr>
          <p:cNvPicPr>
            <a:picLocks noChangeAspect="1"/>
          </p:cNvPicPr>
          <p:nvPr/>
        </p:nvPicPr>
        <p:blipFill>
          <a:blip r:embed="rId4"/>
          <a:stretch>
            <a:fillRect/>
          </a:stretch>
        </p:blipFill>
        <p:spPr>
          <a:xfrm>
            <a:off x="11894364" y="3075599"/>
            <a:ext cx="10593913" cy="7680960"/>
          </a:xfrm>
          <a:prstGeom prst="rect">
            <a:avLst/>
          </a:prstGeom>
        </p:spPr>
      </p:pic>
    </p:spTree>
    <p:extLst>
      <p:ext uri="{BB962C8B-B14F-4D97-AF65-F5344CB8AC3E}">
        <p14:creationId xmlns:p14="http://schemas.microsoft.com/office/powerpoint/2010/main" val="1212901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55</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C9143AF0-3825-440E-9487-3361B03BF4D9}"/>
              </a:ext>
            </a:extLst>
          </p:cNvPr>
          <p:cNvPicPr>
            <a:picLocks noChangeAspect="1"/>
          </p:cNvPicPr>
          <p:nvPr/>
        </p:nvPicPr>
        <p:blipFill>
          <a:blip r:embed="rId3"/>
          <a:stretch>
            <a:fillRect/>
          </a:stretch>
        </p:blipFill>
        <p:spPr>
          <a:xfrm>
            <a:off x="626673" y="2952936"/>
            <a:ext cx="10593913" cy="7680960"/>
          </a:xfrm>
          <a:prstGeom prst="rect">
            <a:avLst/>
          </a:prstGeom>
        </p:spPr>
      </p:pic>
      <p:pic>
        <p:nvPicPr>
          <p:cNvPr id="8" name="Picture 7">
            <a:extLst>
              <a:ext uri="{FF2B5EF4-FFF2-40B4-BE49-F238E27FC236}">
                <a16:creationId xmlns:a16="http://schemas.microsoft.com/office/drawing/2014/main" id="{E653E1BB-39D8-4118-B4FF-D3E9FF385602}"/>
              </a:ext>
            </a:extLst>
          </p:cNvPr>
          <p:cNvPicPr>
            <a:picLocks noChangeAspect="1"/>
          </p:cNvPicPr>
          <p:nvPr/>
        </p:nvPicPr>
        <p:blipFill>
          <a:blip r:embed="rId4"/>
          <a:stretch>
            <a:fillRect/>
          </a:stretch>
        </p:blipFill>
        <p:spPr>
          <a:xfrm>
            <a:off x="12669990" y="2952935"/>
            <a:ext cx="10593913" cy="7680960"/>
          </a:xfrm>
          <a:prstGeom prst="rect">
            <a:avLst/>
          </a:prstGeom>
        </p:spPr>
      </p:pic>
    </p:spTree>
    <p:extLst>
      <p:ext uri="{BB962C8B-B14F-4D97-AF65-F5344CB8AC3E}">
        <p14:creationId xmlns:p14="http://schemas.microsoft.com/office/powerpoint/2010/main" val="391053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56</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C55B247A-E1F6-42C3-9DEC-2461E91CBEC6}"/>
              </a:ext>
            </a:extLst>
          </p:cNvPr>
          <p:cNvPicPr>
            <a:picLocks noChangeAspect="1"/>
          </p:cNvPicPr>
          <p:nvPr/>
        </p:nvPicPr>
        <p:blipFill>
          <a:blip r:embed="rId3"/>
          <a:stretch>
            <a:fillRect/>
          </a:stretch>
        </p:blipFill>
        <p:spPr>
          <a:xfrm>
            <a:off x="346649" y="2912350"/>
            <a:ext cx="10593913" cy="7680960"/>
          </a:xfrm>
          <a:prstGeom prst="rect">
            <a:avLst/>
          </a:prstGeom>
        </p:spPr>
      </p:pic>
      <p:pic>
        <p:nvPicPr>
          <p:cNvPr id="8" name="Picture 7">
            <a:extLst>
              <a:ext uri="{FF2B5EF4-FFF2-40B4-BE49-F238E27FC236}">
                <a16:creationId xmlns:a16="http://schemas.microsoft.com/office/drawing/2014/main" id="{1498A444-61FC-42FC-94AB-1F73B21F64A3}"/>
              </a:ext>
            </a:extLst>
          </p:cNvPr>
          <p:cNvPicPr>
            <a:picLocks noChangeAspect="1"/>
          </p:cNvPicPr>
          <p:nvPr/>
        </p:nvPicPr>
        <p:blipFill>
          <a:blip r:embed="rId4"/>
          <a:stretch>
            <a:fillRect/>
          </a:stretch>
        </p:blipFill>
        <p:spPr>
          <a:xfrm>
            <a:off x="12412269" y="2912349"/>
            <a:ext cx="10593913" cy="7680960"/>
          </a:xfrm>
          <a:prstGeom prst="rect">
            <a:avLst/>
          </a:prstGeom>
        </p:spPr>
      </p:pic>
    </p:spTree>
    <p:extLst>
      <p:ext uri="{BB962C8B-B14F-4D97-AF65-F5344CB8AC3E}">
        <p14:creationId xmlns:p14="http://schemas.microsoft.com/office/powerpoint/2010/main" val="614690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57</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8" name="Picture 7">
            <a:extLst>
              <a:ext uri="{FF2B5EF4-FFF2-40B4-BE49-F238E27FC236}">
                <a16:creationId xmlns:a16="http://schemas.microsoft.com/office/drawing/2014/main" id="{E0CA8EBE-9CBB-413C-A27B-5D1B8B5EF200}"/>
              </a:ext>
            </a:extLst>
          </p:cNvPr>
          <p:cNvPicPr>
            <a:picLocks noChangeAspect="1"/>
          </p:cNvPicPr>
          <p:nvPr/>
        </p:nvPicPr>
        <p:blipFill>
          <a:blip r:embed="rId3"/>
          <a:stretch>
            <a:fillRect/>
          </a:stretch>
        </p:blipFill>
        <p:spPr>
          <a:xfrm>
            <a:off x="626673" y="2733931"/>
            <a:ext cx="10593913" cy="7680960"/>
          </a:xfrm>
          <a:prstGeom prst="rect">
            <a:avLst/>
          </a:prstGeom>
        </p:spPr>
      </p:pic>
      <p:pic>
        <p:nvPicPr>
          <p:cNvPr id="9" name="Picture 8">
            <a:extLst>
              <a:ext uri="{FF2B5EF4-FFF2-40B4-BE49-F238E27FC236}">
                <a16:creationId xmlns:a16="http://schemas.microsoft.com/office/drawing/2014/main" id="{F1F46197-C721-4DCF-AD09-D640B1EB2EDE}"/>
              </a:ext>
            </a:extLst>
          </p:cNvPr>
          <p:cNvPicPr>
            <a:picLocks noChangeAspect="1"/>
          </p:cNvPicPr>
          <p:nvPr/>
        </p:nvPicPr>
        <p:blipFill>
          <a:blip r:embed="rId4"/>
          <a:stretch>
            <a:fillRect/>
          </a:stretch>
        </p:blipFill>
        <p:spPr>
          <a:xfrm>
            <a:off x="12668350" y="2708077"/>
            <a:ext cx="10593913" cy="7680960"/>
          </a:xfrm>
          <a:prstGeom prst="rect">
            <a:avLst/>
          </a:prstGeom>
        </p:spPr>
      </p:pic>
    </p:spTree>
    <p:extLst>
      <p:ext uri="{BB962C8B-B14F-4D97-AF65-F5344CB8AC3E}">
        <p14:creationId xmlns:p14="http://schemas.microsoft.com/office/powerpoint/2010/main" val="758969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58</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DCC067FC-E1BB-4673-A2D8-E709F5BC633A}"/>
              </a:ext>
            </a:extLst>
          </p:cNvPr>
          <p:cNvPicPr>
            <a:picLocks noChangeAspect="1"/>
          </p:cNvPicPr>
          <p:nvPr/>
        </p:nvPicPr>
        <p:blipFill>
          <a:blip r:embed="rId3"/>
          <a:stretch>
            <a:fillRect/>
          </a:stretch>
        </p:blipFill>
        <p:spPr>
          <a:xfrm>
            <a:off x="626673" y="2778536"/>
            <a:ext cx="10593913" cy="7680960"/>
          </a:xfrm>
          <a:prstGeom prst="rect">
            <a:avLst/>
          </a:prstGeom>
        </p:spPr>
      </p:pic>
      <p:pic>
        <p:nvPicPr>
          <p:cNvPr id="8" name="Picture 7">
            <a:extLst>
              <a:ext uri="{FF2B5EF4-FFF2-40B4-BE49-F238E27FC236}">
                <a16:creationId xmlns:a16="http://schemas.microsoft.com/office/drawing/2014/main" id="{72CE23B5-5CA7-4956-A0ED-6046618C31DE}"/>
              </a:ext>
            </a:extLst>
          </p:cNvPr>
          <p:cNvPicPr>
            <a:picLocks noChangeAspect="1"/>
          </p:cNvPicPr>
          <p:nvPr/>
        </p:nvPicPr>
        <p:blipFill>
          <a:blip r:embed="rId4"/>
          <a:stretch>
            <a:fillRect/>
          </a:stretch>
        </p:blipFill>
        <p:spPr>
          <a:xfrm>
            <a:off x="12803805" y="2778536"/>
            <a:ext cx="10593913" cy="7680960"/>
          </a:xfrm>
          <a:prstGeom prst="rect">
            <a:avLst/>
          </a:prstGeom>
        </p:spPr>
      </p:pic>
    </p:spTree>
    <p:extLst>
      <p:ext uri="{BB962C8B-B14F-4D97-AF65-F5344CB8AC3E}">
        <p14:creationId xmlns:p14="http://schemas.microsoft.com/office/powerpoint/2010/main" val="1600697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59</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94F0D94B-038F-4433-A280-1E9ADF1E22AB}"/>
              </a:ext>
            </a:extLst>
          </p:cNvPr>
          <p:cNvPicPr>
            <a:picLocks noChangeAspect="1"/>
          </p:cNvPicPr>
          <p:nvPr/>
        </p:nvPicPr>
        <p:blipFill>
          <a:blip r:embed="rId3"/>
          <a:stretch>
            <a:fillRect/>
          </a:stretch>
        </p:blipFill>
        <p:spPr>
          <a:xfrm>
            <a:off x="302044" y="3017521"/>
            <a:ext cx="10593913" cy="7680960"/>
          </a:xfrm>
          <a:prstGeom prst="rect">
            <a:avLst/>
          </a:prstGeom>
        </p:spPr>
      </p:pic>
      <p:pic>
        <p:nvPicPr>
          <p:cNvPr id="8" name="Picture 7">
            <a:extLst>
              <a:ext uri="{FF2B5EF4-FFF2-40B4-BE49-F238E27FC236}">
                <a16:creationId xmlns:a16="http://schemas.microsoft.com/office/drawing/2014/main" id="{F55A0208-5EEF-418F-A1B0-ADACBA201F5B}"/>
              </a:ext>
            </a:extLst>
          </p:cNvPr>
          <p:cNvPicPr>
            <a:picLocks noChangeAspect="1"/>
          </p:cNvPicPr>
          <p:nvPr/>
        </p:nvPicPr>
        <p:blipFill>
          <a:blip r:embed="rId4"/>
          <a:stretch>
            <a:fillRect/>
          </a:stretch>
        </p:blipFill>
        <p:spPr>
          <a:xfrm>
            <a:off x="12412269" y="3017520"/>
            <a:ext cx="10593913" cy="7680960"/>
          </a:xfrm>
          <a:prstGeom prst="rect">
            <a:avLst/>
          </a:prstGeom>
        </p:spPr>
      </p:pic>
    </p:spTree>
    <p:extLst>
      <p:ext uri="{BB962C8B-B14F-4D97-AF65-F5344CB8AC3E}">
        <p14:creationId xmlns:p14="http://schemas.microsoft.com/office/powerpoint/2010/main" val="202586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6</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3983763" y="1013223"/>
            <a:ext cx="16419648" cy="2286000"/>
          </a:xfrm>
        </p:spPr>
        <p:txBody>
          <a:bodyPr>
            <a:normAutofit fontScale="90000"/>
          </a:bodyPr>
          <a:lstStyle/>
          <a:p>
            <a:pPr algn="ctr"/>
            <a:r>
              <a:rPr lang="en-US" sz="9600" dirty="0">
                <a:latin typeface="+mn-lt"/>
              </a:rPr>
              <a:t>In Fact, IT is Pessimistic about Outages and Brownouts</a:t>
            </a:r>
          </a:p>
        </p:txBody>
      </p:sp>
      <p:sp>
        <p:nvSpPr>
          <p:cNvPr id="48" name="Content Placeholder 4">
            <a:extLst>
              <a:ext uri="{FF2B5EF4-FFF2-40B4-BE49-F238E27FC236}">
                <a16:creationId xmlns:a16="http://schemas.microsoft.com/office/drawing/2014/main" id="{3E3BC864-9F61-4E26-A985-9D355FA7B2D1}"/>
              </a:ext>
            </a:extLst>
          </p:cNvPr>
          <p:cNvSpPr txBox="1">
            <a:spLocks/>
          </p:cNvSpPr>
          <p:nvPr/>
        </p:nvSpPr>
        <p:spPr>
          <a:xfrm>
            <a:off x="1281845" y="10369709"/>
            <a:ext cx="9650307" cy="2104289"/>
          </a:xfrm>
          <a:prstGeom prst="rect">
            <a:avLst/>
          </a:prstGeom>
        </p:spPr>
        <p:txBody>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indent="0" algn="ctr" hangingPunct="1">
              <a:buFontTx/>
              <a:buNone/>
            </a:pPr>
            <a:r>
              <a:rPr lang="en-US" sz="4400" b="1" dirty="0">
                <a:solidFill>
                  <a:srgbClr val="0076FF"/>
                </a:solidFill>
              </a:rPr>
              <a:t>50% </a:t>
            </a:r>
            <a:r>
              <a:rPr lang="en-US" sz="4400" dirty="0">
                <a:solidFill>
                  <a:srgbClr val="4C4C4C"/>
                </a:solidFill>
              </a:rPr>
              <a:t>say it is likely they will experience a brownout or outage so severe that it makes the major media</a:t>
            </a:r>
          </a:p>
        </p:txBody>
      </p:sp>
      <p:sp>
        <p:nvSpPr>
          <p:cNvPr id="49" name="Rectangle 48">
            <a:extLst>
              <a:ext uri="{FF2B5EF4-FFF2-40B4-BE49-F238E27FC236}">
                <a16:creationId xmlns:a16="http://schemas.microsoft.com/office/drawing/2014/main" id="{0E0A6BDA-290C-4D26-95A4-BDA967E533A4}"/>
              </a:ext>
            </a:extLst>
          </p:cNvPr>
          <p:cNvSpPr/>
          <p:nvPr/>
        </p:nvSpPr>
        <p:spPr>
          <a:xfrm rot="10800000" flipH="1" flipV="1">
            <a:off x="12158854" y="4921444"/>
            <a:ext cx="64678" cy="7625920"/>
          </a:xfrm>
          <a:prstGeom prst="rect">
            <a:avLst/>
          </a:prstGeom>
          <a:solidFill>
            <a:schemeClr val="bg1">
              <a:lumMod val="8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2"/>
              </a:solidFill>
            </a:endParaRPr>
          </a:p>
        </p:txBody>
      </p:sp>
      <p:sp>
        <p:nvSpPr>
          <p:cNvPr id="50" name="Content Placeholder 4">
            <a:extLst>
              <a:ext uri="{FF2B5EF4-FFF2-40B4-BE49-F238E27FC236}">
                <a16:creationId xmlns:a16="http://schemas.microsoft.com/office/drawing/2014/main" id="{F007D170-6440-4042-9282-C93A7B9532C8}"/>
              </a:ext>
            </a:extLst>
          </p:cNvPr>
          <p:cNvSpPr txBox="1">
            <a:spLocks/>
          </p:cNvSpPr>
          <p:nvPr/>
        </p:nvSpPr>
        <p:spPr>
          <a:xfrm>
            <a:off x="13245352" y="10369709"/>
            <a:ext cx="9566382" cy="2104289"/>
          </a:xfrm>
          <a:prstGeom prst="rect">
            <a:avLst/>
          </a:prstGeom>
        </p:spPr>
        <p:txBody>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indent="0" algn="ctr" hangingPunct="1">
              <a:buFontTx/>
              <a:buNone/>
            </a:pPr>
            <a:r>
              <a:rPr lang="en-US" sz="4400" b="1" dirty="0">
                <a:solidFill>
                  <a:srgbClr val="0076FF"/>
                </a:solidFill>
              </a:rPr>
              <a:t>52% </a:t>
            </a:r>
            <a:r>
              <a:rPr lang="en-US" sz="4400" dirty="0">
                <a:solidFill>
                  <a:srgbClr val="4C4C4C"/>
                </a:solidFill>
              </a:rPr>
              <a:t>say it is likely they will experience a brownout or outage so severe that someone loses their job</a:t>
            </a:r>
          </a:p>
        </p:txBody>
      </p:sp>
      <p:pic>
        <p:nvPicPr>
          <p:cNvPr id="51" name="Graphic 50">
            <a:extLst>
              <a:ext uri="{FF2B5EF4-FFF2-40B4-BE49-F238E27FC236}">
                <a16:creationId xmlns:a16="http://schemas.microsoft.com/office/drawing/2014/main" id="{2F9F78D4-8D42-455C-A4EA-2F863D3875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95240" y="4543366"/>
            <a:ext cx="2940888" cy="5691181"/>
          </a:xfrm>
          <a:prstGeom prst="rect">
            <a:avLst/>
          </a:prstGeom>
        </p:spPr>
      </p:pic>
      <p:pic>
        <p:nvPicPr>
          <p:cNvPr id="52" name="Graphic 51">
            <a:extLst>
              <a:ext uri="{FF2B5EF4-FFF2-40B4-BE49-F238E27FC236}">
                <a16:creationId xmlns:a16="http://schemas.microsoft.com/office/drawing/2014/main" id="{F272C47B-811D-4674-AA9E-BF5FEFE19B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9627" y="4572047"/>
            <a:ext cx="7468576" cy="5718796"/>
          </a:xfrm>
          <a:prstGeom prst="rect">
            <a:avLst/>
          </a:prstGeom>
        </p:spPr>
      </p:pic>
    </p:spTree>
    <p:extLst>
      <p:ext uri="{BB962C8B-B14F-4D97-AF65-F5344CB8AC3E}">
        <p14:creationId xmlns:p14="http://schemas.microsoft.com/office/powerpoint/2010/main" val="1126088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60</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E55C060D-813C-46F7-9D99-1C3BCE7DD8B9}"/>
              </a:ext>
            </a:extLst>
          </p:cNvPr>
          <p:cNvPicPr>
            <a:picLocks noChangeAspect="1"/>
          </p:cNvPicPr>
          <p:nvPr/>
        </p:nvPicPr>
        <p:blipFill>
          <a:blip r:embed="rId3"/>
          <a:stretch>
            <a:fillRect/>
          </a:stretch>
        </p:blipFill>
        <p:spPr>
          <a:xfrm>
            <a:off x="892369" y="2711628"/>
            <a:ext cx="10593913" cy="7680960"/>
          </a:xfrm>
          <a:prstGeom prst="rect">
            <a:avLst/>
          </a:prstGeom>
        </p:spPr>
      </p:pic>
      <p:pic>
        <p:nvPicPr>
          <p:cNvPr id="8" name="Picture 7">
            <a:extLst>
              <a:ext uri="{FF2B5EF4-FFF2-40B4-BE49-F238E27FC236}">
                <a16:creationId xmlns:a16="http://schemas.microsoft.com/office/drawing/2014/main" id="{3FF64DF8-6478-4C0A-B771-606BC5105780}"/>
              </a:ext>
            </a:extLst>
          </p:cNvPr>
          <p:cNvPicPr>
            <a:picLocks noChangeAspect="1"/>
          </p:cNvPicPr>
          <p:nvPr/>
        </p:nvPicPr>
        <p:blipFill>
          <a:blip r:embed="rId4"/>
          <a:stretch>
            <a:fillRect/>
          </a:stretch>
        </p:blipFill>
        <p:spPr>
          <a:xfrm>
            <a:off x="12897719" y="2711628"/>
            <a:ext cx="10593913" cy="7680960"/>
          </a:xfrm>
          <a:prstGeom prst="rect">
            <a:avLst/>
          </a:prstGeom>
        </p:spPr>
      </p:pic>
    </p:spTree>
    <p:extLst>
      <p:ext uri="{BB962C8B-B14F-4D97-AF65-F5344CB8AC3E}">
        <p14:creationId xmlns:p14="http://schemas.microsoft.com/office/powerpoint/2010/main" val="420107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61</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2FCBC05D-F869-4B34-8F3A-99429721835E}"/>
              </a:ext>
            </a:extLst>
          </p:cNvPr>
          <p:cNvPicPr>
            <a:picLocks noChangeAspect="1"/>
          </p:cNvPicPr>
          <p:nvPr/>
        </p:nvPicPr>
        <p:blipFill>
          <a:blip r:embed="rId3"/>
          <a:stretch>
            <a:fillRect/>
          </a:stretch>
        </p:blipFill>
        <p:spPr>
          <a:xfrm>
            <a:off x="970309" y="3075599"/>
            <a:ext cx="10593913" cy="7680960"/>
          </a:xfrm>
          <a:prstGeom prst="rect">
            <a:avLst/>
          </a:prstGeom>
        </p:spPr>
      </p:pic>
      <p:pic>
        <p:nvPicPr>
          <p:cNvPr id="8" name="Picture 7">
            <a:extLst>
              <a:ext uri="{FF2B5EF4-FFF2-40B4-BE49-F238E27FC236}">
                <a16:creationId xmlns:a16="http://schemas.microsoft.com/office/drawing/2014/main" id="{CD727417-AEFE-4E83-96BF-7F9490AA73D5}"/>
              </a:ext>
            </a:extLst>
          </p:cNvPr>
          <p:cNvPicPr>
            <a:picLocks noChangeAspect="1"/>
          </p:cNvPicPr>
          <p:nvPr/>
        </p:nvPicPr>
        <p:blipFill>
          <a:blip r:embed="rId4"/>
          <a:stretch>
            <a:fillRect/>
          </a:stretch>
        </p:blipFill>
        <p:spPr>
          <a:xfrm>
            <a:off x="11720084" y="3075599"/>
            <a:ext cx="10593913" cy="7680960"/>
          </a:xfrm>
          <a:prstGeom prst="rect">
            <a:avLst/>
          </a:prstGeom>
        </p:spPr>
      </p:pic>
    </p:spTree>
    <p:extLst>
      <p:ext uri="{BB962C8B-B14F-4D97-AF65-F5344CB8AC3E}">
        <p14:creationId xmlns:p14="http://schemas.microsoft.com/office/powerpoint/2010/main" val="836426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62</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96C8FA3D-00C4-4561-9DAC-8B1CFC818481}"/>
              </a:ext>
            </a:extLst>
          </p:cNvPr>
          <p:cNvPicPr>
            <a:picLocks noChangeAspect="1"/>
          </p:cNvPicPr>
          <p:nvPr/>
        </p:nvPicPr>
        <p:blipFill>
          <a:blip r:embed="rId3"/>
          <a:stretch>
            <a:fillRect/>
          </a:stretch>
        </p:blipFill>
        <p:spPr>
          <a:xfrm>
            <a:off x="703488" y="2708077"/>
            <a:ext cx="10593913" cy="7680960"/>
          </a:xfrm>
          <a:prstGeom prst="rect">
            <a:avLst/>
          </a:prstGeom>
        </p:spPr>
      </p:pic>
      <p:pic>
        <p:nvPicPr>
          <p:cNvPr id="8" name="Picture 7">
            <a:extLst>
              <a:ext uri="{FF2B5EF4-FFF2-40B4-BE49-F238E27FC236}">
                <a16:creationId xmlns:a16="http://schemas.microsoft.com/office/drawing/2014/main" id="{A0107669-0A15-4703-9C73-FC404EA1FDDE}"/>
              </a:ext>
            </a:extLst>
          </p:cNvPr>
          <p:cNvPicPr>
            <a:picLocks noChangeAspect="1"/>
          </p:cNvPicPr>
          <p:nvPr/>
        </p:nvPicPr>
        <p:blipFill>
          <a:blip r:embed="rId4"/>
          <a:stretch>
            <a:fillRect/>
          </a:stretch>
        </p:blipFill>
        <p:spPr>
          <a:xfrm>
            <a:off x="12412269" y="2708076"/>
            <a:ext cx="10593913" cy="7680960"/>
          </a:xfrm>
          <a:prstGeom prst="rect">
            <a:avLst/>
          </a:prstGeom>
        </p:spPr>
      </p:pic>
    </p:spTree>
    <p:extLst>
      <p:ext uri="{BB962C8B-B14F-4D97-AF65-F5344CB8AC3E}">
        <p14:creationId xmlns:p14="http://schemas.microsoft.com/office/powerpoint/2010/main" val="3796522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63</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ACF7AB19-D7A4-47C8-9A13-AF5341E4EBA3}"/>
              </a:ext>
            </a:extLst>
          </p:cNvPr>
          <p:cNvPicPr>
            <a:picLocks noChangeAspect="1"/>
          </p:cNvPicPr>
          <p:nvPr/>
        </p:nvPicPr>
        <p:blipFill>
          <a:blip r:embed="rId3"/>
          <a:stretch>
            <a:fillRect/>
          </a:stretch>
        </p:blipFill>
        <p:spPr>
          <a:xfrm>
            <a:off x="408353" y="2708077"/>
            <a:ext cx="10593913" cy="7680960"/>
          </a:xfrm>
          <a:prstGeom prst="rect">
            <a:avLst/>
          </a:prstGeom>
        </p:spPr>
      </p:pic>
      <p:pic>
        <p:nvPicPr>
          <p:cNvPr id="8" name="Picture 7">
            <a:extLst>
              <a:ext uri="{FF2B5EF4-FFF2-40B4-BE49-F238E27FC236}">
                <a16:creationId xmlns:a16="http://schemas.microsoft.com/office/drawing/2014/main" id="{651CF8E6-CE06-448C-B14C-1C71D7ECF7C3}"/>
              </a:ext>
            </a:extLst>
          </p:cNvPr>
          <p:cNvPicPr>
            <a:picLocks noChangeAspect="1"/>
          </p:cNvPicPr>
          <p:nvPr/>
        </p:nvPicPr>
        <p:blipFill>
          <a:blip r:embed="rId4"/>
          <a:stretch>
            <a:fillRect/>
          </a:stretch>
        </p:blipFill>
        <p:spPr>
          <a:xfrm>
            <a:off x="13031534" y="2708076"/>
            <a:ext cx="10593913" cy="7680960"/>
          </a:xfrm>
          <a:prstGeom prst="rect">
            <a:avLst/>
          </a:prstGeom>
        </p:spPr>
      </p:pic>
    </p:spTree>
    <p:extLst>
      <p:ext uri="{BB962C8B-B14F-4D97-AF65-F5344CB8AC3E}">
        <p14:creationId xmlns:p14="http://schemas.microsoft.com/office/powerpoint/2010/main" val="2193219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64</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22C57FDF-C8F2-4170-A6E7-929BEA94315A}"/>
              </a:ext>
            </a:extLst>
          </p:cNvPr>
          <p:cNvPicPr>
            <a:picLocks noChangeAspect="1"/>
          </p:cNvPicPr>
          <p:nvPr/>
        </p:nvPicPr>
        <p:blipFill>
          <a:blip r:embed="rId3"/>
          <a:stretch>
            <a:fillRect/>
          </a:stretch>
        </p:blipFill>
        <p:spPr>
          <a:xfrm>
            <a:off x="809797" y="3017521"/>
            <a:ext cx="10593913" cy="7680960"/>
          </a:xfrm>
          <a:prstGeom prst="rect">
            <a:avLst/>
          </a:prstGeom>
        </p:spPr>
      </p:pic>
      <p:pic>
        <p:nvPicPr>
          <p:cNvPr id="8" name="Picture 7">
            <a:extLst>
              <a:ext uri="{FF2B5EF4-FFF2-40B4-BE49-F238E27FC236}">
                <a16:creationId xmlns:a16="http://schemas.microsoft.com/office/drawing/2014/main" id="{0D7420B9-9706-4EC0-BB76-70A1A292D03A}"/>
              </a:ext>
            </a:extLst>
          </p:cNvPr>
          <p:cNvPicPr>
            <a:picLocks noChangeAspect="1"/>
          </p:cNvPicPr>
          <p:nvPr/>
        </p:nvPicPr>
        <p:blipFill>
          <a:blip r:embed="rId4"/>
          <a:stretch>
            <a:fillRect/>
          </a:stretch>
        </p:blipFill>
        <p:spPr>
          <a:xfrm>
            <a:off x="12763905" y="3017520"/>
            <a:ext cx="10593913" cy="7680960"/>
          </a:xfrm>
          <a:prstGeom prst="rect">
            <a:avLst/>
          </a:prstGeom>
        </p:spPr>
      </p:pic>
    </p:spTree>
    <p:extLst>
      <p:ext uri="{BB962C8B-B14F-4D97-AF65-F5344CB8AC3E}">
        <p14:creationId xmlns:p14="http://schemas.microsoft.com/office/powerpoint/2010/main" val="802021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OTE:…"/>
          <p:cNvSpPr txBox="1"/>
          <p:nvPr/>
        </p:nvSpPr>
        <p:spPr>
          <a:xfrm>
            <a:off x="2499015" y="10756559"/>
            <a:ext cx="10265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400">
                <a:solidFill>
                  <a:srgbClr val="3E4042"/>
                </a:solidFill>
                <a:latin typeface="CircularStd-Black"/>
                <a:ea typeface="CircularStd-Black"/>
                <a:cs typeface="CircularStd-Black"/>
                <a:sym typeface="CircularStd-Black"/>
              </a:defRPr>
            </a:pPr>
            <a:endParaRPr sz="2400" dirty="0"/>
          </a:p>
        </p:txBody>
      </p:sp>
      <p:sp>
        <p:nvSpPr>
          <p:cNvPr id="2" name="Slide Number Placeholder 1"/>
          <p:cNvSpPr>
            <a:spLocks noGrp="1"/>
          </p:cNvSpPr>
          <p:nvPr>
            <p:ph type="sldNum" idx="12"/>
          </p:nvPr>
        </p:nvSpPr>
        <p:spPr/>
        <p:txBody>
          <a:bodyPr/>
          <a:lstStyle/>
          <a:p>
            <a:fld id="{86CB4B4D-7CA3-9044-876B-883B54F8677D}" type="slidenum">
              <a:rPr lang="uk-UA" smtClean="0"/>
              <a:t>65</a:t>
            </a:fld>
            <a:endParaRPr lang="uk-UA"/>
          </a:p>
        </p:txBody>
      </p:sp>
      <p:sp>
        <p:nvSpPr>
          <p:cNvPr id="6" name="TextBox 5">
            <a:extLst>
              <a:ext uri="{FF2B5EF4-FFF2-40B4-BE49-F238E27FC236}">
                <a16:creationId xmlns:a16="http://schemas.microsoft.com/office/drawing/2014/main" id="{1F8ADDFB-A7BE-44DA-A4AF-49C7A7A5B565}"/>
              </a:ext>
            </a:extLst>
          </p:cNvPr>
          <p:cNvSpPr txBox="1"/>
          <p:nvPr/>
        </p:nvSpPr>
        <p:spPr>
          <a:xfrm>
            <a:off x="1588" y="1114150"/>
            <a:ext cx="2231399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lang="en-US" sz="5000" dirty="0">
                <a:latin typeface="+mn-lt"/>
                <a:ea typeface="+mn-ea"/>
                <a:cs typeface="+mn-cs"/>
                <a:sym typeface="Helvetica Light"/>
              </a:rPr>
              <a:t>Top Tier													Bottom Tier</a:t>
            </a:r>
          </a:p>
        </p:txBody>
      </p:sp>
      <p:pic>
        <p:nvPicPr>
          <p:cNvPr id="7" name="Picture 6">
            <a:extLst>
              <a:ext uri="{FF2B5EF4-FFF2-40B4-BE49-F238E27FC236}">
                <a16:creationId xmlns:a16="http://schemas.microsoft.com/office/drawing/2014/main" id="{3C9DEB65-3145-4625-B2AB-F96FE5BE9701}"/>
              </a:ext>
            </a:extLst>
          </p:cNvPr>
          <p:cNvPicPr>
            <a:picLocks noChangeAspect="1"/>
          </p:cNvPicPr>
          <p:nvPr/>
        </p:nvPicPr>
        <p:blipFill>
          <a:blip r:embed="rId3"/>
          <a:stretch>
            <a:fillRect/>
          </a:stretch>
        </p:blipFill>
        <p:spPr>
          <a:xfrm>
            <a:off x="832352" y="3326963"/>
            <a:ext cx="10593913" cy="7680960"/>
          </a:xfrm>
          <a:prstGeom prst="rect">
            <a:avLst/>
          </a:prstGeom>
        </p:spPr>
      </p:pic>
      <p:pic>
        <p:nvPicPr>
          <p:cNvPr id="8" name="Picture 7">
            <a:extLst>
              <a:ext uri="{FF2B5EF4-FFF2-40B4-BE49-F238E27FC236}">
                <a16:creationId xmlns:a16="http://schemas.microsoft.com/office/drawing/2014/main" id="{A8B2DE84-384C-47E2-8F2F-1769A0016CAA}"/>
              </a:ext>
            </a:extLst>
          </p:cNvPr>
          <p:cNvPicPr>
            <a:picLocks noChangeAspect="1"/>
          </p:cNvPicPr>
          <p:nvPr/>
        </p:nvPicPr>
        <p:blipFill>
          <a:blip r:embed="rId4"/>
          <a:stretch>
            <a:fillRect/>
          </a:stretch>
        </p:blipFill>
        <p:spPr>
          <a:xfrm>
            <a:off x="12652646" y="3300410"/>
            <a:ext cx="10593913" cy="7680960"/>
          </a:xfrm>
          <a:prstGeom prst="rect">
            <a:avLst/>
          </a:prstGeom>
        </p:spPr>
      </p:pic>
    </p:spTree>
    <p:extLst>
      <p:ext uri="{BB962C8B-B14F-4D97-AF65-F5344CB8AC3E}">
        <p14:creationId xmlns:p14="http://schemas.microsoft.com/office/powerpoint/2010/main" val="172757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7</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3983763" y="486760"/>
            <a:ext cx="16419648" cy="2286000"/>
          </a:xfrm>
        </p:spPr>
        <p:txBody>
          <a:bodyPr>
            <a:normAutofit/>
          </a:bodyPr>
          <a:lstStyle/>
          <a:p>
            <a:pPr algn="ctr"/>
            <a:r>
              <a:rPr lang="en-US" sz="8600" dirty="0">
                <a:latin typeface="+mn-lt"/>
              </a:rPr>
              <a:t>Why?</a:t>
            </a:r>
          </a:p>
        </p:txBody>
      </p:sp>
      <p:sp>
        <p:nvSpPr>
          <p:cNvPr id="18" name="TextBox 17">
            <a:extLst>
              <a:ext uri="{FF2B5EF4-FFF2-40B4-BE49-F238E27FC236}">
                <a16:creationId xmlns:a16="http://schemas.microsoft.com/office/drawing/2014/main" id="{F974C7CC-8231-430A-8986-FF859CA5CBCA}"/>
              </a:ext>
            </a:extLst>
          </p:cNvPr>
          <p:cNvSpPr txBox="1"/>
          <p:nvPr/>
        </p:nvSpPr>
        <p:spPr>
          <a:xfrm>
            <a:off x="6558542" y="3104058"/>
            <a:ext cx="11270089" cy="1323439"/>
          </a:xfrm>
          <a:prstGeom prst="rect">
            <a:avLst/>
          </a:prstGeom>
          <a:noFill/>
        </p:spPr>
        <p:txBody>
          <a:bodyPr wrap="square" rtlCol="0">
            <a:spAutoFit/>
          </a:bodyPr>
          <a:lstStyle/>
          <a:p>
            <a:pPr algn="ctr"/>
            <a:r>
              <a:rPr lang="en-US" sz="4000" dirty="0">
                <a:latin typeface="+mn-lt"/>
              </a:rPr>
              <a:t>How common are the following in terms of causing outages and brownouts?</a:t>
            </a:r>
            <a:endParaRPr lang="en-US" sz="3200" dirty="0">
              <a:latin typeface="+mn-lt"/>
            </a:endParaRPr>
          </a:p>
        </p:txBody>
      </p:sp>
      <p:sp>
        <p:nvSpPr>
          <p:cNvPr id="46" name="Oval 45">
            <a:extLst>
              <a:ext uri="{FF2B5EF4-FFF2-40B4-BE49-F238E27FC236}">
                <a16:creationId xmlns:a16="http://schemas.microsoft.com/office/drawing/2014/main" id="{FCE042A9-739A-4ACB-9586-942A95F85A39}"/>
              </a:ext>
            </a:extLst>
          </p:cNvPr>
          <p:cNvSpPr/>
          <p:nvPr/>
        </p:nvSpPr>
        <p:spPr>
          <a:xfrm>
            <a:off x="16974051" y="7570037"/>
            <a:ext cx="2083107" cy="2083107"/>
          </a:xfrm>
          <a:prstGeom prst="ellipse">
            <a:avLst/>
          </a:prstGeom>
          <a:solidFill>
            <a:srgbClr val="0076FF"/>
          </a:solidFill>
          <a:ln>
            <a:noFill/>
          </a:ln>
          <a:effectLst>
            <a:outerShdw blurRad="152400" dist="762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7" name="Oval 46">
            <a:extLst>
              <a:ext uri="{FF2B5EF4-FFF2-40B4-BE49-F238E27FC236}">
                <a16:creationId xmlns:a16="http://schemas.microsoft.com/office/drawing/2014/main" id="{313B0B0F-2EBA-41AD-83AD-749A49F91669}"/>
              </a:ext>
            </a:extLst>
          </p:cNvPr>
          <p:cNvSpPr/>
          <p:nvPr/>
        </p:nvSpPr>
        <p:spPr>
          <a:xfrm>
            <a:off x="14948628" y="7487157"/>
            <a:ext cx="2375804" cy="2375804"/>
          </a:xfrm>
          <a:prstGeom prst="ellipse">
            <a:avLst/>
          </a:prstGeom>
          <a:solidFill>
            <a:srgbClr val="0076FF"/>
          </a:solidFill>
          <a:ln>
            <a:noFill/>
          </a:ln>
          <a:effectLst>
            <a:outerShdw blurRad="152400" dist="762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Oval 47">
            <a:extLst>
              <a:ext uri="{FF2B5EF4-FFF2-40B4-BE49-F238E27FC236}">
                <a16:creationId xmlns:a16="http://schemas.microsoft.com/office/drawing/2014/main" id="{5442F38D-C6F4-4916-8EC6-8ABDB926DAFE}"/>
              </a:ext>
            </a:extLst>
          </p:cNvPr>
          <p:cNvSpPr/>
          <p:nvPr/>
        </p:nvSpPr>
        <p:spPr>
          <a:xfrm>
            <a:off x="12769490" y="7346696"/>
            <a:ext cx="2594419" cy="2594419"/>
          </a:xfrm>
          <a:prstGeom prst="ellipse">
            <a:avLst/>
          </a:prstGeom>
          <a:solidFill>
            <a:srgbClr val="0076FF"/>
          </a:solidFill>
          <a:ln>
            <a:noFill/>
          </a:ln>
          <a:effectLst>
            <a:outerShdw blurRad="152400" dist="762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TextBox 48">
            <a:extLst>
              <a:ext uri="{FF2B5EF4-FFF2-40B4-BE49-F238E27FC236}">
                <a16:creationId xmlns:a16="http://schemas.microsoft.com/office/drawing/2014/main" id="{E6D3D75C-649F-472E-9AD8-38C497607945}"/>
              </a:ext>
            </a:extLst>
          </p:cNvPr>
          <p:cNvSpPr txBox="1"/>
          <p:nvPr/>
        </p:nvSpPr>
        <p:spPr>
          <a:xfrm>
            <a:off x="17865818" y="5248375"/>
            <a:ext cx="3480201" cy="902555"/>
          </a:xfrm>
          <a:prstGeom prst="rect">
            <a:avLst/>
          </a:prstGeom>
          <a:noFill/>
        </p:spPr>
        <p:txBody>
          <a:bodyPr wrap="square" rtlCol="0">
            <a:spAutoFit/>
          </a:bodyPr>
          <a:lstStyle/>
          <a:p>
            <a:pPr algn="l">
              <a:lnSpc>
                <a:spcPct val="80000"/>
              </a:lnSpc>
            </a:pPr>
            <a:r>
              <a:rPr lang="en-US" sz="3200" b="1" dirty="0">
                <a:latin typeface="+mj-lt"/>
              </a:rPr>
              <a:t>Software malfunction</a:t>
            </a:r>
          </a:p>
        </p:txBody>
      </p:sp>
      <p:cxnSp>
        <p:nvCxnSpPr>
          <p:cNvPr id="50" name="Straight Connector 49">
            <a:extLst>
              <a:ext uri="{FF2B5EF4-FFF2-40B4-BE49-F238E27FC236}">
                <a16:creationId xmlns:a16="http://schemas.microsoft.com/office/drawing/2014/main" id="{975F3738-2A40-429E-9528-54FC2700C268}"/>
              </a:ext>
            </a:extLst>
          </p:cNvPr>
          <p:cNvCxnSpPr>
            <a:cxnSpLocks/>
          </p:cNvCxnSpPr>
          <p:nvPr/>
        </p:nvCxnSpPr>
        <p:spPr>
          <a:xfrm flipV="1">
            <a:off x="18050075" y="6284970"/>
            <a:ext cx="0" cy="1411227"/>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1F760C6C-E233-4C7B-89DC-1B618837247B}"/>
              </a:ext>
            </a:extLst>
          </p:cNvPr>
          <p:cNvSpPr txBox="1"/>
          <p:nvPr/>
        </p:nvSpPr>
        <p:spPr>
          <a:xfrm>
            <a:off x="12886489" y="5248375"/>
            <a:ext cx="3480194" cy="902555"/>
          </a:xfrm>
          <a:prstGeom prst="rect">
            <a:avLst/>
          </a:prstGeom>
          <a:noFill/>
        </p:spPr>
        <p:txBody>
          <a:bodyPr wrap="square" rtlCol="0">
            <a:spAutoFit/>
          </a:bodyPr>
          <a:lstStyle/>
          <a:p>
            <a:pPr algn="l">
              <a:lnSpc>
                <a:spcPct val="80000"/>
              </a:lnSpc>
            </a:pPr>
            <a:r>
              <a:rPr lang="en-US" sz="3200" b="1" dirty="0">
                <a:latin typeface="+mj-lt"/>
              </a:rPr>
              <a:t>Loss of electrical power</a:t>
            </a:r>
          </a:p>
        </p:txBody>
      </p:sp>
      <p:cxnSp>
        <p:nvCxnSpPr>
          <p:cNvPr id="52" name="Straight Connector 51">
            <a:extLst>
              <a:ext uri="{FF2B5EF4-FFF2-40B4-BE49-F238E27FC236}">
                <a16:creationId xmlns:a16="http://schemas.microsoft.com/office/drawing/2014/main" id="{938BEE6E-F729-431A-BDA6-31F34412474E}"/>
              </a:ext>
            </a:extLst>
          </p:cNvPr>
          <p:cNvCxnSpPr>
            <a:cxnSpLocks/>
          </p:cNvCxnSpPr>
          <p:nvPr/>
        </p:nvCxnSpPr>
        <p:spPr>
          <a:xfrm flipV="1">
            <a:off x="14059661" y="6284970"/>
            <a:ext cx="0" cy="1247619"/>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ED9876FF-9F6D-4B13-A92E-17908C6F9829}"/>
              </a:ext>
            </a:extLst>
          </p:cNvPr>
          <p:cNvSpPr txBox="1"/>
          <p:nvPr/>
        </p:nvSpPr>
        <p:spPr>
          <a:xfrm>
            <a:off x="15993583" y="11364834"/>
            <a:ext cx="1877539" cy="902555"/>
          </a:xfrm>
          <a:prstGeom prst="rect">
            <a:avLst/>
          </a:prstGeom>
          <a:noFill/>
        </p:spPr>
        <p:txBody>
          <a:bodyPr wrap="square" rtlCol="0">
            <a:spAutoFit/>
          </a:bodyPr>
          <a:lstStyle/>
          <a:p>
            <a:pPr algn="l">
              <a:lnSpc>
                <a:spcPct val="80000"/>
              </a:lnSpc>
            </a:pPr>
            <a:r>
              <a:rPr lang="en-US" sz="3200" b="1" dirty="0">
                <a:latin typeface="+mj-lt"/>
              </a:rPr>
              <a:t>Network failure</a:t>
            </a:r>
          </a:p>
        </p:txBody>
      </p:sp>
      <p:cxnSp>
        <p:nvCxnSpPr>
          <p:cNvPr id="54" name="Straight Connector 53">
            <a:extLst>
              <a:ext uri="{FF2B5EF4-FFF2-40B4-BE49-F238E27FC236}">
                <a16:creationId xmlns:a16="http://schemas.microsoft.com/office/drawing/2014/main" id="{E112E745-8D76-44B0-803C-CE82BB6C6356}"/>
              </a:ext>
            </a:extLst>
          </p:cNvPr>
          <p:cNvCxnSpPr>
            <a:cxnSpLocks/>
          </p:cNvCxnSpPr>
          <p:nvPr/>
        </p:nvCxnSpPr>
        <p:spPr>
          <a:xfrm flipV="1">
            <a:off x="16150088" y="9806361"/>
            <a:ext cx="0" cy="1411227"/>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4BA8B6E-F247-4051-A8F9-16F800389DCE}"/>
              </a:ext>
            </a:extLst>
          </p:cNvPr>
          <p:cNvCxnSpPr>
            <a:cxnSpLocks/>
          </p:cNvCxnSpPr>
          <p:nvPr/>
        </p:nvCxnSpPr>
        <p:spPr>
          <a:xfrm flipV="1">
            <a:off x="9055321" y="6284970"/>
            <a:ext cx="0" cy="1163304"/>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E1ABAC54-EE8A-4F5E-89CD-59C75D05C2EE}"/>
              </a:ext>
            </a:extLst>
          </p:cNvPr>
          <p:cNvSpPr/>
          <p:nvPr/>
        </p:nvSpPr>
        <p:spPr>
          <a:xfrm>
            <a:off x="10184714" y="7092728"/>
            <a:ext cx="3102356" cy="3102356"/>
          </a:xfrm>
          <a:prstGeom prst="ellipse">
            <a:avLst/>
          </a:prstGeom>
          <a:solidFill>
            <a:srgbClr val="0076FF"/>
          </a:solidFill>
          <a:ln>
            <a:noFill/>
          </a:ln>
          <a:effectLst>
            <a:outerShdw blurRad="152400" dist="762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TextBox 56">
            <a:extLst>
              <a:ext uri="{FF2B5EF4-FFF2-40B4-BE49-F238E27FC236}">
                <a16:creationId xmlns:a16="http://schemas.microsoft.com/office/drawing/2014/main" id="{FDB5E7BE-A11B-4022-B7A9-2144811FFE5D}"/>
              </a:ext>
            </a:extLst>
          </p:cNvPr>
          <p:cNvSpPr txBox="1"/>
          <p:nvPr/>
        </p:nvSpPr>
        <p:spPr>
          <a:xfrm>
            <a:off x="11149179" y="11364834"/>
            <a:ext cx="2910477" cy="902555"/>
          </a:xfrm>
          <a:prstGeom prst="rect">
            <a:avLst/>
          </a:prstGeom>
          <a:noFill/>
        </p:spPr>
        <p:txBody>
          <a:bodyPr wrap="square" rtlCol="0">
            <a:spAutoFit/>
          </a:bodyPr>
          <a:lstStyle/>
          <a:p>
            <a:pPr algn="l">
              <a:lnSpc>
                <a:spcPct val="80000"/>
              </a:lnSpc>
            </a:pPr>
            <a:r>
              <a:rPr lang="en-US" sz="3200" b="1" dirty="0">
                <a:latin typeface="+mj-lt"/>
                <a:cs typeface="Circular Std Bold" panose="020B0804020101010102" pitchFamily="34" charset="0"/>
              </a:rPr>
              <a:t>Infrastructure hardware</a:t>
            </a:r>
            <a:endParaRPr lang="en-US" sz="3200" dirty="0">
              <a:latin typeface="+mj-lt"/>
              <a:cs typeface="Circular Std Bold" panose="020B0804020101010102" pitchFamily="34" charset="0"/>
            </a:endParaRPr>
          </a:p>
        </p:txBody>
      </p:sp>
      <p:cxnSp>
        <p:nvCxnSpPr>
          <p:cNvPr id="58" name="Straight Connector 57">
            <a:extLst>
              <a:ext uri="{FF2B5EF4-FFF2-40B4-BE49-F238E27FC236}">
                <a16:creationId xmlns:a16="http://schemas.microsoft.com/office/drawing/2014/main" id="{E03C9191-BB7C-4916-992D-93B129FDAEC9}"/>
              </a:ext>
            </a:extLst>
          </p:cNvPr>
          <p:cNvCxnSpPr>
            <a:cxnSpLocks/>
          </p:cNvCxnSpPr>
          <p:nvPr/>
        </p:nvCxnSpPr>
        <p:spPr>
          <a:xfrm flipV="1">
            <a:off x="11776391" y="9988388"/>
            <a:ext cx="0" cy="1229200"/>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8BFD151D-73C5-4649-A5CD-73C19F9409AF}"/>
              </a:ext>
            </a:extLst>
          </p:cNvPr>
          <p:cNvSpPr txBox="1"/>
          <p:nvPr/>
        </p:nvSpPr>
        <p:spPr>
          <a:xfrm>
            <a:off x="8190014" y="5248375"/>
            <a:ext cx="2983033" cy="902555"/>
          </a:xfrm>
          <a:prstGeom prst="rect">
            <a:avLst/>
          </a:prstGeom>
          <a:noFill/>
        </p:spPr>
        <p:txBody>
          <a:bodyPr wrap="square" rtlCol="0">
            <a:spAutoFit/>
          </a:bodyPr>
          <a:lstStyle/>
          <a:p>
            <a:pPr algn="l">
              <a:lnSpc>
                <a:spcPct val="80000"/>
              </a:lnSpc>
            </a:pPr>
            <a:r>
              <a:rPr lang="en-US" sz="3200" b="1" dirty="0">
                <a:latin typeface="+mj-lt"/>
                <a:cs typeface="Circular Std Bold" panose="020B0804020101010102" pitchFamily="34" charset="0"/>
              </a:rPr>
              <a:t>Usage spikes/surges</a:t>
            </a:r>
            <a:endParaRPr lang="en-US" sz="3200" dirty="0">
              <a:latin typeface="+mj-lt"/>
              <a:cs typeface="Circular Std Bold" panose="020B0804020101010102" pitchFamily="34" charset="0"/>
            </a:endParaRPr>
          </a:p>
        </p:txBody>
      </p:sp>
      <p:sp>
        <p:nvSpPr>
          <p:cNvPr id="60" name="TextBox 59">
            <a:extLst>
              <a:ext uri="{FF2B5EF4-FFF2-40B4-BE49-F238E27FC236}">
                <a16:creationId xmlns:a16="http://schemas.microsoft.com/office/drawing/2014/main" id="{6E4F4F28-B4A6-402F-8296-9741AA448DA1}"/>
              </a:ext>
            </a:extLst>
          </p:cNvPr>
          <p:cNvSpPr txBox="1"/>
          <p:nvPr/>
        </p:nvSpPr>
        <p:spPr>
          <a:xfrm>
            <a:off x="5215341" y="11364834"/>
            <a:ext cx="1981627" cy="902555"/>
          </a:xfrm>
          <a:prstGeom prst="rect">
            <a:avLst/>
          </a:prstGeom>
          <a:noFill/>
        </p:spPr>
        <p:txBody>
          <a:bodyPr wrap="square" rtlCol="0">
            <a:spAutoFit/>
          </a:bodyPr>
          <a:lstStyle/>
          <a:p>
            <a:pPr algn="l">
              <a:lnSpc>
                <a:spcPct val="80000"/>
              </a:lnSpc>
            </a:pPr>
            <a:r>
              <a:rPr lang="en-US" sz="3200" b="1" dirty="0">
                <a:latin typeface="+mj-lt"/>
                <a:cs typeface="Circular Std Black" panose="020B0A04020101010102" pitchFamily="34" charset="0"/>
              </a:rPr>
              <a:t>Human Error</a:t>
            </a:r>
            <a:endParaRPr lang="en-US" sz="3200" dirty="0">
              <a:latin typeface="+mj-lt"/>
              <a:cs typeface="Circular Std Black" panose="020B0A04020101010102" pitchFamily="34" charset="0"/>
            </a:endParaRPr>
          </a:p>
        </p:txBody>
      </p:sp>
      <p:cxnSp>
        <p:nvCxnSpPr>
          <p:cNvPr id="61" name="Straight Connector 60">
            <a:extLst>
              <a:ext uri="{FF2B5EF4-FFF2-40B4-BE49-F238E27FC236}">
                <a16:creationId xmlns:a16="http://schemas.microsoft.com/office/drawing/2014/main" id="{CDE78D4A-CAF6-4D9F-B946-F6FECA1EF590}"/>
              </a:ext>
            </a:extLst>
          </p:cNvPr>
          <p:cNvCxnSpPr>
            <a:cxnSpLocks/>
          </p:cNvCxnSpPr>
          <p:nvPr/>
        </p:nvCxnSpPr>
        <p:spPr>
          <a:xfrm flipV="1">
            <a:off x="5845485" y="10669239"/>
            <a:ext cx="6643" cy="548349"/>
          </a:xfrm>
          <a:prstGeom prst="line">
            <a:avLst/>
          </a:prstGeom>
          <a:ln w="57150">
            <a:solidFill>
              <a:srgbClr val="0076FF"/>
            </a:solidFill>
            <a:tailEnd type="none"/>
          </a:ln>
          <a:effectLst/>
        </p:spPr>
        <p:style>
          <a:lnRef idx="2">
            <a:schemeClr val="accent1"/>
          </a:lnRef>
          <a:fillRef idx="0">
            <a:schemeClr val="accent1"/>
          </a:fillRef>
          <a:effectRef idx="1">
            <a:schemeClr val="accent1"/>
          </a:effectRef>
          <a:fontRef idx="minor">
            <a:schemeClr val="tx1"/>
          </a:fontRef>
        </p:style>
      </p:cxnSp>
      <p:sp>
        <p:nvSpPr>
          <p:cNvPr id="62" name="Oval 61">
            <a:extLst>
              <a:ext uri="{FF2B5EF4-FFF2-40B4-BE49-F238E27FC236}">
                <a16:creationId xmlns:a16="http://schemas.microsoft.com/office/drawing/2014/main" id="{56AFFD48-AB3D-493B-910A-7ECF4C63234E}"/>
              </a:ext>
            </a:extLst>
          </p:cNvPr>
          <p:cNvSpPr/>
          <p:nvPr/>
        </p:nvSpPr>
        <p:spPr>
          <a:xfrm>
            <a:off x="7169229" y="6808281"/>
            <a:ext cx="3671245" cy="3671245"/>
          </a:xfrm>
          <a:prstGeom prst="ellipse">
            <a:avLst/>
          </a:prstGeom>
          <a:solidFill>
            <a:srgbClr val="0076FF"/>
          </a:solidFill>
          <a:ln>
            <a:noFill/>
          </a:ln>
          <a:effectLst>
            <a:outerShdw blurRad="152400" dist="762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3" name="Oval 62">
            <a:extLst>
              <a:ext uri="{FF2B5EF4-FFF2-40B4-BE49-F238E27FC236}">
                <a16:creationId xmlns:a16="http://schemas.microsoft.com/office/drawing/2014/main" id="{6C40873B-726F-45DA-B518-BECBCAD18B05}"/>
              </a:ext>
            </a:extLst>
          </p:cNvPr>
          <p:cNvSpPr/>
          <p:nvPr/>
        </p:nvSpPr>
        <p:spPr>
          <a:xfrm>
            <a:off x="3615329" y="6422802"/>
            <a:ext cx="4442207" cy="4442207"/>
          </a:xfrm>
          <a:prstGeom prst="ellipse">
            <a:avLst/>
          </a:prstGeom>
          <a:solidFill>
            <a:srgbClr val="0076FF"/>
          </a:solidFill>
          <a:ln>
            <a:noFill/>
          </a:ln>
          <a:effectLst>
            <a:outerShdw blurRad="152400" dist="76200" dir="54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64" name="Graphic 63">
            <a:extLst>
              <a:ext uri="{FF2B5EF4-FFF2-40B4-BE49-F238E27FC236}">
                <a16:creationId xmlns:a16="http://schemas.microsoft.com/office/drawing/2014/main" id="{AA8306CB-0D7D-4330-B898-4651C84AD2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8302" y="8158286"/>
            <a:ext cx="1118170" cy="969081"/>
          </a:xfrm>
          <a:prstGeom prst="rect">
            <a:avLst/>
          </a:prstGeom>
        </p:spPr>
      </p:pic>
      <p:sp>
        <p:nvSpPr>
          <p:cNvPr id="65" name="Oval 64">
            <a:extLst>
              <a:ext uri="{FF2B5EF4-FFF2-40B4-BE49-F238E27FC236}">
                <a16:creationId xmlns:a16="http://schemas.microsoft.com/office/drawing/2014/main" id="{DD09C11C-AF06-40C7-9CFD-E81BF20C5A3A}"/>
              </a:ext>
            </a:extLst>
          </p:cNvPr>
          <p:cNvSpPr/>
          <p:nvPr/>
        </p:nvSpPr>
        <p:spPr>
          <a:xfrm>
            <a:off x="4060069" y="11210812"/>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mj-lt"/>
                <a:cs typeface="Circular Std Black" panose="020B0A04020101010102" pitchFamily="34" charset="0"/>
              </a:rPr>
              <a:t>1</a:t>
            </a:r>
          </a:p>
        </p:txBody>
      </p:sp>
      <p:sp>
        <p:nvSpPr>
          <p:cNvPr id="66" name="Oval 65">
            <a:extLst>
              <a:ext uri="{FF2B5EF4-FFF2-40B4-BE49-F238E27FC236}">
                <a16:creationId xmlns:a16="http://schemas.microsoft.com/office/drawing/2014/main" id="{F98A353C-272F-4B31-AEB8-2E190B9AB918}"/>
              </a:ext>
            </a:extLst>
          </p:cNvPr>
          <p:cNvSpPr/>
          <p:nvPr/>
        </p:nvSpPr>
        <p:spPr>
          <a:xfrm>
            <a:off x="7029730" y="5122748"/>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mj-lt"/>
                <a:cs typeface="Circular Std Black" panose="020B0A04020101010102" pitchFamily="34" charset="0"/>
              </a:rPr>
              <a:t>2</a:t>
            </a:r>
          </a:p>
        </p:txBody>
      </p:sp>
      <p:sp>
        <p:nvSpPr>
          <p:cNvPr id="67" name="Oval 66">
            <a:extLst>
              <a:ext uri="{FF2B5EF4-FFF2-40B4-BE49-F238E27FC236}">
                <a16:creationId xmlns:a16="http://schemas.microsoft.com/office/drawing/2014/main" id="{91950550-FB32-4060-8344-9045AB9EC25F}"/>
              </a:ext>
            </a:extLst>
          </p:cNvPr>
          <p:cNvSpPr/>
          <p:nvPr/>
        </p:nvSpPr>
        <p:spPr>
          <a:xfrm>
            <a:off x="11738884" y="5122748"/>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mj-lt"/>
                <a:cs typeface="Circular Std Black" panose="020B0A04020101010102" pitchFamily="34" charset="0"/>
              </a:rPr>
              <a:t>4</a:t>
            </a:r>
          </a:p>
        </p:txBody>
      </p:sp>
      <p:sp>
        <p:nvSpPr>
          <p:cNvPr id="68" name="Oval 67">
            <a:extLst>
              <a:ext uri="{FF2B5EF4-FFF2-40B4-BE49-F238E27FC236}">
                <a16:creationId xmlns:a16="http://schemas.microsoft.com/office/drawing/2014/main" id="{347D39FA-6606-4AD2-BDD2-AF0A1583B225}"/>
              </a:ext>
            </a:extLst>
          </p:cNvPr>
          <p:cNvSpPr/>
          <p:nvPr/>
        </p:nvSpPr>
        <p:spPr>
          <a:xfrm>
            <a:off x="10034108" y="11210812"/>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mj-lt"/>
                <a:cs typeface="Circular Std Black" panose="020B0A04020101010102" pitchFamily="34" charset="0"/>
              </a:rPr>
              <a:t>3</a:t>
            </a:r>
          </a:p>
        </p:txBody>
      </p:sp>
      <p:sp>
        <p:nvSpPr>
          <p:cNvPr id="69" name="Oval 68">
            <a:extLst>
              <a:ext uri="{FF2B5EF4-FFF2-40B4-BE49-F238E27FC236}">
                <a16:creationId xmlns:a16="http://schemas.microsoft.com/office/drawing/2014/main" id="{2599B92F-58F3-4924-8844-7FD021534151}"/>
              </a:ext>
            </a:extLst>
          </p:cNvPr>
          <p:cNvSpPr/>
          <p:nvPr/>
        </p:nvSpPr>
        <p:spPr>
          <a:xfrm>
            <a:off x="16777696" y="5122748"/>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mj-lt"/>
                <a:cs typeface="Circular Std Black" panose="020B0A04020101010102" pitchFamily="34" charset="0"/>
              </a:rPr>
              <a:t>6</a:t>
            </a:r>
          </a:p>
        </p:txBody>
      </p:sp>
      <p:sp>
        <p:nvSpPr>
          <p:cNvPr id="70" name="Oval 69">
            <a:extLst>
              <a:ext uri="{FF2B5EF4-FFF2-40B4-BE49-F238E27FC236}">
                <a16:creationId xmlns:a16="http://schemas.microsoft.com/office/drawing/2014/main" id="{EB686E1F-299C-4B22-A308-9D028F3D7DDC}"/>
              </a:ext>
            </a:extLst>
          </p:cNvPr>
          <p:cNvSpPr/>
          <p:nvPr/>
        </p:nvSpPr>
        <p:spPr>
          <a:xfrm>
            <a:off x="14816452" y="11210812"/>
            <a:ext cx="1094914" cy="1094914"/>
          </a:xfrm>
          <a:prstGeom prst="ellipse">
            <a:avLst/>
          </a:prstGeom>
          <a:solidFill>
            <a:srgbClr val="007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mj-lt"/>
                <a:cs typeface="Circular Std Black" panose="020B0A04020101010102" pitchFamily="34" charset="0"/>
              </a:rPr>
              <a:t>5</a:t>
            </a:r>
          </a:p>
        </p:txBody>
      </p:sp>
      <p:pic>
        <p:nvPicPr>
          <p:cNvPr id="71" name="Graphic 70">
            <a:extLst>
              <a:ext uri="{FF2B5EF4-FFF2-40B4-BE49-F238E27FC236}">
                <a16:creationId xmlns:a16="http://schemas.microsoft.com/office/drawing/2014/main" id="{7C5DC9F9-4C58-4AE6-BADF-861C19C401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23657" y="7945807"/>
            <a:ext cx="911485" cy="1343241"/>
          </a:xfrm>
          <a:prstGeom prst="rect">
            <a:avLst/>
          </a:prstGeom>
        </p:spPr>
      </p:pic>
      <p:pic>
        <p:nvPicPr>
          <p:cNvPr id="72" name="Graphic 71">
            <a:extLst>
              <a:ext uri="{FF2B5EF4-FFF2-40B4-BE49-F238E27FC236}">
                <a16:creationId xmlns:a16="http://schemas.microsoft.com/office/drawing/2014/main" id="{5E380524-13B3-45BE-8EB9-C305CD7E40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81737" y="8012145"/>
            <a:ext cx="1195663" cy="1261362"/>
          </a:xfrm>
          <a:prstGeom prst="rect">
            <a:avLst/>
          </a:prstGeom>
        </p:spPr>
      </p:pic>
      <p:pic>
        <p:nvPicPr>
          <p:cNvPr id="73" name="Graphic 72">
            <a:extLst>
              <a:ext uri="{FF2B5EF4-FFF2-40B4-BE49-F238E27FC236}">
                <a16:creationId xmlns:a16="http://schemas.microsoft.com/office/drawing/2014/main" id="{AA7787CB-405C-4290-8FEC-05B48C4F73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74042" y="8133603"/>
            <a:ext cx="916849" cy="916849"/>
          </a:xfrm>
          <a:prstGeom prst="rect">
            <a:avLst/>
          </a:prstGeom>
        </p:spPr>
      </p:pic>
      <p:pic>
        <p:nvPicPr>
          <p:cNvPr id="74" name="Graphic 73">
            <a:extLst>
              <a:ext uri="{FF2B5EF4-FFF2-40B4-BE49-F238E27FC236}">
                <a16:creationId xmlns:a16="http://schemas.microsoft.com/office/drawing/2014/main" id="{DF1795E9-DF2F-477B-9ED4-16E5E90810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89854" y="7839963"/>
            <a:ext cx="1729380" cy="1383503"/>
          </a:xfrm>
          <a:prstGeom prst="rect">
            <a:avLst/>
          </a:prstGeom>
        </p:spPr>
      </p:pic>
      <p:pic>
        <p:nvPicPr>
          <p:cNvPr id="75" name="Graphic 74">
            <a:extLst>
              <a:ext uri="{FF2B5EF4-FFF2-40B4-BE49-F238E27FC236}">
                <a16:creationId xmlns:a16="http://schemas.microsoft.com/office/drawing/2014/main" id="{0EF31A79-FD12-4C4F-8158-67FDF7CF665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56104" y="7722432"/>
            <a:ext cx="2023208" cy="1670538"/>
          </a:xfrm>
          <a:prstGeom prst="rect">
            <a:avLst/>
          </a:prstGeom>
        </p:spPr>
      </p:pic>
    </p:spTree>
    <p:extLst>
      <p:ext uri="{BB962C8B-B14F-4D97-AF65-F5344CB8AC3E}">
        <p14:creationId xmlns:p14="http://schemas.microsoft.com/office/powerpoint/2010/main" val="250958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8</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2911332" y="485725"/>
            <a:ext cx="18564510" cy="2286000"/>
          </a:xfrm>
        </p:spPr>
        <p:txBody>
          <a:bodyPr>
            <a:normAutofit fontScale="90000"/>
          </a:bodyPr>
          <a:lstStyle/>
          <a:p>
            <a:pPr algn="ctr"/>
            <a:r>
              <a:rPr lang="en-US" sz="9600" dirty="0">
                <a:latin typeface="+mn-lt"/>
              </a:rPr>
              <a:t>Outages and Brownouts are Costly</a:t>
            </a:r>
          </a:p>
        </p:txBody>
      </p:sp>
      <p:sp>
        <p:nvSpPr>
          <p:cNvPr id="42" name="TextBox 41">
            <a:extLst>
              <a:ext uri="{FF2B5EF4-FFF2-40B4-BE49-F238E27FC236}">
                <a16:creationId xmlns:a16="http://schemas.microsoft.com/office/drawing/2014/main" id="{E5C9F861-2944-46F1-8269-A67B6409EC5D}"/>
              </a:ext>
            </a:extLst>
          </p:cNvPr>
          <p:cNvSpPr txBox="1"/>
          <p:nvPr/>
        </p:nvSpPr>
        <p:spPr>
          <a:xfrm>
            <a:off x="2404101" y="3394330"/>
            <a:ext cx="7965473" cy="1323439"/>
          </a:xfrm>
          <a:prstGeom prst="rect">
            <a:avLst/>
          </a:prstGeom>
          <a:noFill/>
        </p:spPr>
        <p:txBody>
          <a:bodyPr wrap="square" rtlCol="0">
            <a:spAutoFit/>
          </a:bodyPr>
          <a:lstStyle/>
          <a:p>
            <a:pPr algn="ctr"/>
            <a:r>
              <a:rPr lang="en-US" sz="4000" dirty="0">
                <a:latin typeface="+mn-lt"/>
              </a:rPr>
              <a:t>Costs of outages in each of these areas over the past 3 years?</a:t>
            </a:r>
            <a:endParaRPr lang="en-US" sz="3200" dirty="0">
              <a:latin typeface="+mn-lt"/>
            </a:endParaRPr>
          </a:p>
        </p:txBody>
      </p:sp>
      <p:graphicFrame>
        <p:nvGraphicFramePr>
          <p:cNvPr id="48" name="Chart 47">
            <a:extLst>
              <a:ext uri="{FF2B5EF4-FFF2-40B4-BE49-F238E27FC236}">
                <a16:creationId xmlns:a16="http://schemas.microsoft.com/office/drawing/2014/main" id="{6532AD0C-CA10-4443-9CAE-94ADB8743790}"/>
              </a:ext>
            </a:extLst>
          </p:cNvPr>
          <p:cNvGraphicFramePr/>
          <p:nvPr>
            <p:extLst>
              <p:ext uri="{D42A27DB-BD31-4B8C-83A1-F6EECF244321}">
                <p14:modId xmlns:p14="http://schemas.microsoft.com/office/powerpoint/2010/main" val="2944793702"/>
              </p:ext>
            </p:extLst>
          </p:nvPr>
        </p:nvGraphicFramePr>
        <p:xfrm>
          <a:off x="12048602" y="4216400"/>
          <a:ext cx="5179664" cy="8330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Chart 48">
            <a:extLst>
              <a:ext uri="{FF2B5EF4-FFF2-40B4-BE49-F238E27FC236}">
                <a16:creationId xmlns:a16="http://schemas.microsoft.com/office/drawing/2014/main" id="{1CAE3C36-8217-4A54-A0FD-BB4A45116481}"/>
              </a:ext>
            </a:extLst>
          </p:cNvPr>
          <p:cNvGraphicFramePr/>
          <p:nvPr>
            <p:extLst>
              <p:ext uri="{D42A27DB-BD31-4B8C-83A1-F6EECF244321}">
                <p14:modId xmlns:p14="http://schemas.microsoft.com/office/powerpoint/2010/main" val="3930459020"/>
              </p:ext>
            </p:extLst>
          </p:nvPr>
        </p:nvGraphicFramePr>
        <p:xfrm>
          <a:off x="16394763" y="5499033"/>
          <a:ext cx="7055469" cy="6150931"/>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C5082D2E-D51D-4CB7-B9BD-B1E19DBC7D0F}"/>
              </a:ext>
            </a:extLst>
          </p:cNvPr>
          <p:cNvSpPr txBox="1"/>
          <p:nvPr/>
        </p:nvSpPr>
        <p:spPr>
          <a:xfrm>
            <a:off x="18407520" y="6061422"/>
            <a:ext cx="2066545" cy="804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Other</a:t>
            </a:r>
          </a:p>
          <a:p>
            <a:pPr marL="0" marR="0" indent="0" algn="ctr" defTabSz="825500" rtl="0" fontAlgn="auto" latinLnBrk="0" hangingPunct="0">
              <a:lnSpc>
                <a:spcPct val="80000"/>
              </a:lnSpc>
              <a:spcBef>
                <a:spcPts val="0"/>
              </a:spcBef>
              <a:spcAft>
                <a:spcPts val="1200"/>
              </a:spcAft>
              <a:buClrTx/>
              <a:buSzTx/>
              <a:buFontTx/>
              <a:buNone/>
              <a:tabLst/>
            </a:pPr>
            <a:r>
              <a:rPr lang="en-US" sz="1600" dirty="0">
                <a:solidFill>
                  <a:schemeClr val="bg1"/>
                </a:solidFill>
                <a:latin typeface="Avenir Heavy" panose="020B0703020203020204" pitchFamily="34" charset="0"/>
                <a:cs typeface="Circular Std Bold" panose="020B0804020101010102" pitchFamily="34" charset="0"/>
              </a:rPr>
              <a:t>$38,341</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52" name="TextBox 51">
            <a:extLst>
              <a:ext uri="{FF2B5EF4-FFF2-40B4-BE49-F238E27FC236}">
                <a16:creationId xmlns:a16="http://schemas.microsoft.com/office/drawing/2014/main" id="{E876B0D6-5053-484C-B6BA-3F9D1244DF71}"/>
              </a:ext>
            </a:extLst>
          </p:cNvPr>
          <p:cNvSpPr txBox="1"/>
          <p:nvPr/>
        </p:nvSpPr>
        <p:spPr>
          <a:xfrm>
            <a:off x="17786253" y="9309259"/>
            <a:ext cx="1878677" cy="804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Lost productivity</a:t>
            </a:r>
          </a:p>
          <a:p>
            <a:pPr marL="0" marR="0" indent="0" algn="ctr" defTabSz="825500" rtl="0" fontAlgn="auto" latinLnBrk="0" hangingPunct="0">
              <a:lnSpc>
                <a:spcPct val="80000"/>
              </a:lnSpc>
              <a:spcBef>
                <a:spcPts val="0"/>
              </a:spcBef>
              <a:spcAft>
                <a:spcPts val="1200"/>
              </a:spcAft>
              <a:buClrTx/>
              <a:buSzTx/>
              <a:buFontTx/>
              <a:buNone/>
              <a:tabLst/>
            </a:pPr>
            <a:r>
              <a:rPr lang="en-US" sz="1600" dirty="0">
                <a:solidFill>
                  <a:schemeClr val="bg1"/>
                </a:solidFill>
                <a:latin typeface="Avenir Heavy" panose="020B0703020203020204" pitchFamily="34" charset="0"/>
                <a:cs typeface="Circular Std Bold" panose="020B0804020101010102" pitchFamily="34" charset="0"/>
              </a:rPr>
              <a:t>$153,637</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84" name="TextBox 83">
            <a:extLst>
              <a:ext uri="{FF2B5EF4-FFF2-40B4-BE49-F238E27FC236}">
                <a16:creationId xmlns:a16="http://schemas.microsoft.com/office/drawing/2014/main" id="{7A49EC92-3F3A-40C4-A617-904A06D13C08}"/>
              </a:ext>
            </a:extLst>
          </p:cNvPr>
          <p:cNvSpPr txBox="1"/>
          <p:nvPr/>
        </p:nvSpPr>
        <p:spPr>
          <a:xfrm>
            <a:off x="20581381" y="8056987"/>
            <a:ext cx="1878677" cy="804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Lost revenue</a:t>
            </a:r>
          </a:p>
          <a:p>
            <a:pPr marL="0" marR="0" indent="0" algn="ctr" defTabSz="825500" rtl="0" fontAlgn="auto" latinLnBrk="0" hangingPunct="0">
              <a:lnSpc>
                <a:spcPct val="80000"/>
              </a:lnSpc>
              <a:spcBef>
                <a:spcPts val="0"/>
              </a:spcBef>
              <a:spcAft>
                <a:spcPts val="1200"/>
              </a:spcAft>
              <a:buClrTx/>
              <a:buSzTx/>
              <a:buFontTx/>
              <a:buNone/>
              <a:tabLst/>
            </a:pPr>
            <a:r>
              <a:rPr lang="en-US" sz="1600" dirty="0">
                <a:solidFill>
                  <a:schemeClr val="bg1"/>
                </a:solidFill>
                <a:latin typeface="Avenir Heavy" panose="020B0703020203020204" pitchFamily="34" charset="0"/>
                <a:cs typeface="Circular Std Bold" panose="020B0804020101010102" pitchFamily="34" charset="0"/>
              </a:rPr>
              <a:t>$229,608</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85" name="TextBox 84">
            <a:extLst>
              <a:ext uri="{FF2B5EF4-FFF2-40B4-BE49-F238E27FC236}">
                <a16:creationId xmlns:a16="http://schemas.microsoft.com/office/drawing/2014/main" id="{E74CF552-1F48-4F10-B478-D30FE388D143}"/>
              </a:ext>
            </a:extLst>
          </p:cNvPr>
          <p:cNvSpPr txBox="1"/>
          <p:nvPr/>
        </p:nvSpPr>
        <p:spPr>
          <a:xfrm>
            <a:off x="17323147" y="7109155"/>
            <a:ext cx="1594948" cy="10443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80000"/>
              </a:lnSpc>
              <a:spcAft>
                <a:spcPts val="1200"/>
              </a:spcAft>
            </a:pPr>
            <a:r>
              <a:rPr lang="en-US" sz="1600" dirty="0">
                <a:solidFill>
                  <a:schemeClr val="bg1">
                    <a:lumMod val="50000"/>
                  </a:schemeClr>
                </a:solidFill>
                <a:latin typeface="Circular Std Medium" panose="020B0604020101010102" pitchFamily="34" charset="0"/>
                <a:cs typeface="Circular Std Medium" panose="020B0604020101010102" pitchFamily="34" charset="0"/>
              </a:rPr>
              <a:t>Costs to mitigate and recover from a brownout</a:t>
            </a:r>
          </a:p>
        </p:txBody>
      </p:sp>
      <p:sp>
        <p:nvSpPr>
          <p:cNvPr id="86" name="TextBox 85">
            <a:extLst>
              <a:ext uri="{FF2B5EF4-FFF2-40B4-BE49-F238E27FC236}">
                <a16:creationId xmlns:a16="http://schemas.microsoft.com/office/drawing/2014/main" id="{1D628BD4-F690-4AC9-B515-F07040716FAD}"/>
              </a:ext>
            </a:extLst>
          </p:cNvPr>
          <p:cNvSpPr txBox="1"/>
          <p:nvPr/>
        </p:nvSpPr>
        <p:spPr>
          <a:xfrm>
            <a:off x="17970526" y="6269645"/>
            <a:ext cx="1060464" cy="8474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Damage to brand /rep</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87" name="TextBox 86">
            <a:extLst>
              <a:ext uri="{FF2B5EF4-FFF2-40B4-BE49-F238E27FC236}">
                <a16:creationId xmlns:a16="http://schemas.microsoft.com/office/drawing/2014/main" id="{7BB167A5-5770-4759-8F64-0C50C4C3F5F2}"/>
              </a:ext>
            </a:extLst>
          </p:cNvPr>
          <p:cNvSpPr txBox="1"/>
          <p:nvPr/>
        </p:nvSpPr>
        <p:spPr>
          <a:xfrm>
            <a:off x="13839687" y="10781712"/>
            <a:ext cx="1878677" cy="453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Mitigation costs</a:t>
            </a:r>
          </a:p>
        </p:txBody>
      </p:sp>
      <p:sp>
        <p:nvSpPr>
          <p:cNvPr id="88" name="TextBox 87">
            <a:extLst>
              <a:ext uri="{FF2B5EF4-FFF2-40B4-BE49-F238E27FC236}">
                <a16:creationId xmlns:a16="http://schemas.microsoft.com/office/drawing/2014/main" id="{9E061321-1306-4CC8-9C1B-361C69334D0E}"/>
              </a:ext>
            </a:extLst>
          </p:cNvPr>
          <p:cNvSpPr txBox="1"/>
          <p:nvPr/>
        </p:nvSpPr>
        <p:spPr>
          <a:xfrm>
            <a:off x="13839687" y="8330808"/>
            <a:ext cx="1878677" cy="650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Compliance or legal costs</a:t>
            </a:r>
          </a:p>
        </p:txBody>
      </p:sp>
      <p:sp>
        <p:nvSpPr>
          <p:cNvPr id="89" name="TextBox 88">
            <a:extLst>
              <a:ext uri="{FF2B5EF4-FFF2-40B4-BE49-F238E27FC236}">
                <a16:creationId xmlns:a16="http://schemas.microsoft.com/office/drawing/2014/main" id="{7D4B4BB3-BAA1-4AEA-897E-CEFFB5B84A6D}"/>
              </a:ext>
            </a:extLst>
          </p:cNvPr>
          <p:cNvSpPr txBox="1"/>
          <p:nvPr/>
        </p:nvSpPr>
        <p:spPr>
          <a:xfrm>
            <a:off x="13642425" y="6857594"/>
            <a:ext cx="2273200"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Business failed</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90" name="TextBox 89">
            <a:extLst>
              <a:ext uri="{FF2B5EF4-FFF2-40B4-BE49-F238E27FC236}">
                <a16:creationId xmlns:a16="http://schemas.microsoft.com/office/drawing/2014/main" id="{1440AF9F-FEE6-4607-A0D6-9FF21AD8A9A0}"/>
              </a:ext>
            </a:extLst>
          </p:cNvPr>
          <p:cNvSpPr txBox="1"/>
          <p:nvPr/>
        </p:nvSpPr>
        <p:spPr>
          <a:xfrm>
            <a:off x="13642425" y="5640254"/>
            <a:ext cx="2273200"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Lowered stock price</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91" name="TextBox 90">
            <a:extLst>
              <a:ext uri="{FF2B5EF4-FFF2-40B4-BE49-F238E27FC236}">
                <a16:creationId xmlns:a16="http://schemas.microsoft.com/office/drawing/2014/main" id="{E825E721-9E45-4341-9AC2-15E7DA8D47CA}"/>
              </a:ext>
            </a:extLst>
          </p:cNvPr>
          <p:cNvSpPr txBox="1"/>
          <p:nvPr/>
        </p:nvSpPr>
        <p:spPr>
          <a:xfrm>
            <a:off x="13437312" y="6076446"/>
            <a:ext cx="3025629"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Aft>
                <a:spcPts val="1200"/>
              </a:spcAft>
            </a:pPr>
            <a:r>
              <a:rPr lang="en-US" sz="1600" dirty="0">
                <a:solidFill>
                  <a:schemeClr val="bg1"/>
                </a:solidFill>
                <a:latin typeface="Circular Std Medium" panose="020B0604020101010102" pitchFamily="34" charset="0"/>
                <a:cs typeface="Circular Std Medium" panose="020B0604020101010102" pitchFamily="34" charset="0"/>
              </a:rPr>
              <a:t>Career negatively impacted</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92" name="Left Brace 91">
            <a:extLst>
              <a:ext uri="{FF2B5EF4-FFF2-40B4-BE49-F238E27FC236}">
                <a16:creationId xmlns:a16="http://schemas.microsoft.com/office/drawing/2014/main" id="{683EDC1F-F437-41CA-A18E-BB413E68ECB9}"/>
              </a:ext>
            </a:extLst>
          </p:cNvPr>
          <p:cNvSpPr/>
          <p:nvPr/>
        </p:nvSpPr>
        <p:spPr>
          <a:xfrm flipH="1">
            <a:off x="16185980" y="5760720"/>
            <a:ext cx="1012641" cy="6543772"/>
          </a:xfrm>
          <a:prstGeom prst="leftBrace">
            <a:avLst>
              <a:gd name="adj1" fmla="val 8333"/>
              <a:gd name="adj2" fmla="val 4665"/>
            </a:avLst>
          </a:prstGeom>
          <a:noFill/>
          <a:ln w="28575" cap="flat">
            <a:solidFill>
              <a:srgbClr val="9DA2A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endParaRPr>
          </a:p>
        </p:txBody>
      </p:sp>
      <p:sp>
        <p:nvSpPr>
          <p:cNvPr id="93" name="Rectangle 92">
            <a:extLst>
              <a:ext uri="{FF2B5EF4-FFF2-40B4-BE49-F238E27FC236}">
                <a16:creationId xmlns:a16="http://schemas.microsoft.com/office/drawing/2014/main" id="{25306BBF-4D59-45D1-9E9A-A21F055043A7}"/>
              </a:ext>
            </a:extLst>
          </p:cNvPr>
          <p:cNvSpPr/>
          <p:nvPr/>
        </p:nvSpPr>
        <p:spPr>
          <a:xfrm>
            <a:off x="18395020" y="7947659"/>
            <a:ext cx="976549" cy="300467"/>
          </a:xfrm>
          <a:prstGeom prst="rect">
            <a:avLst/>
          </a:prstGeom>
        </p:spPr>
        <p:txBody>
          <a:bodyPr wrap="none">
            <a:spAutoFit/>
          </a:bodyPr>
          <a:lstStyle/>
          <a:p>
            <a:pPr>
              <a:lnSpc>
                <a:spcPct val="80000"/>
              </a:lnSpc>
              <a:spcAft>
                <a:spcPts val="1200"/>
              </a:spcAft>
            </a:pPr>
            <a:r>
              <a:rPr lang="en-US" sz="1600" dirty="0">
                <a:solidFill>
                  <a:schemeClr val="bg1">
                    <a:lumMod val="50000"/>
                  </a:schemeClr>
                </a:solidFill>
                <a:latin typeface="Avenir Heavy" panose="020B0703020203020204" pitchFamily="34" charset="0"/>
                <a:cs typeface="Circular Std Bold" panose="020B0804020101010102" pitchFamily="34" charset="0"/>
              </a:rPr>
              <a:t>$34,923</a:t>
            </a:r>
          </a:p>
        </p:txBody>
      </p:sp>
      <p:graphicFrame>
        <p:nvGraphicFramePr>
          <p:cNvPr id="94" name="Chart 93">
            <a:extLst>
              <a:ext uri="{FF2B5EF4-FFF2-40B4-BE49-F238E27FC236}">
                <a16:creationId xmlns:a16="http://schemas.microsoft.com/office/drawing/2014/main" id="{0F19AF56-64FB-46C9-AD1C-DAE3788E8EC6}"/>
              </a:ext>
            </a:extLst>
          </p:cNvPr>
          <p:cNvGraphicFramePr/>
          <p:nvPr>
            <p:extLst>
              <p:ext uri="{D42A27DB-BD31-4B8C-83A1-F6EECF244321}">
                <p14:modId xmlns:p14="http://schemas.microsoft.com/office/powerpoint/2010/main" val="622251104"/>
              </p:ext>
            </p:extLst>
          </p:nvPr>
        </p:nvGraphicFramePr>
        <p:xfrm>
          <a:off x="420910" y="4495800"/>
          <a:ext cx="5179664" cy="8051303"/>
        </p:xfrm>
        <a:graphic>
          <a:graphicData uri="http://schemas.openxmlformats.org/drawingml/2006/chart">
            <c:chart xmlns:c="http://schemas.openxmlformats.org/drawingml/2006/chart" xmlns:r="http://schemas.openxmlformats.org/officeDocument/2006/relationships" r:id="rId5"/>
          </a:graphicData>
        </a:graphic>
      </p:graphicFrame>
      <p:sp>
        <p:nvSpPr>
          <p:cNvPr id="95" name="TextBox 94">
            <a:extLst>
              <a:ext uri="{FF2B5EF4-FFF2-40B4-BE49-F238E27FC236}">
                <a16:creationId xmlns:a16="http://schemas.microsoft.com/office/drawing/2014/main" id="{F793F900-4A36-47F9-9541-C35551936289}"/>
              </a:ext>
            </a:extLst>
          </p:cNvPr>
          <p:cNvSpPr txBox="1"/>
          <p:nvPr/>
        </p:nvSpPr>
        <p:spPr>
          <a:xfrm>
            <a:off x="2073945" y="10335922"/>
            <a:ext cx="1878677" cy="650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Damage to brand/rep</a:t>
            </a:r>
          </a:p>
        </p:txBody>
      </p:sp>
      <p:sp>
        <p:nvSpPr>
          <p:cNvPr id="96" name="TextBox 95">
            <a:extLst>
              <a:ext uri="{FF2B5EF4-FFF2-40B4-BE49-F238E27FC236}">
                <a16:creationId xmlns:a16="http://schemas.microsoft.com/office/drawing/2014/main" id="{CCD1E72D-F26D-46BF-BD46-644FBD898486}"/>
              </a:ext>
            </a:extLst>
          </p:cNvPr>
          <p:cNvSpPr txBox="1"/>
          <p:nvPr/>
        </p:nvSpPr>
        <p:spPr>
          <a:xfrm>
            <a:off x="1637997" y="7098588"/>
            <a:ext cx="2750572" cy="453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Career negatively impacted</a:t>
            </a:r>
          </a:p>
        </p:txBody>
      </p:sp>
      <p:sp>
        <p:nvSpPr>
          <p:cNvPr id="97" name="TextBox 96">
            <a:extLst>
              <a:ext uri="{FF2B5EF4-FFF2-40B4-BE49-F238E27FC236}">
                <a16:creationId xmlns:a16="http://schemas.microsoft.com/office/drawing/2014/main" id="{28CD903F-2763-4AB1-A6A5-E84E68042C38}"/>
              </a:ext>
            </a:extLst>
          </p:cNvPr>
          <p:cNvSpPr txBox="1"/>
          <p:nvPr/>
        </p:nvSpPr>
        <p:spPr>
          <a:xfrm>
            <a:off x="1881440" y="8035444"/>
            <a:ext cx="2263687" cy="8474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lnSpc>
                <a:spcPct val="80000"/>
              </a:lnSpc>
              <a:spcAft>
                <a:spcPts val="1200"/>
              </a:spcAft>
            </a:pPr>
            <a:r>
              <a:rPr lang="en-US" sz="1600" dirty="0">
                <a:solidFill>
                  <a:schemeClr val="bg1">
                    <a:lumMod val="50000"/>
                  </a:schemeClr>
                </a:solidFill>
                <a:latin typeface="Circular Std Medium" panose="020B0604020101010102" pitchFamily="34" charset="0"/>
                <a:cs typeface="Circular Std Medium" panose="020B0604020101010102" pitchFamily="34" charset="0"/>
              </a:rPr>
              <a:t>Costs to mitigate and recover from a brownout</a:t>
            </a:r>
          </a:p>
        </p:txBody>
      </p:sp>
      <p:sp>
        <p:nvSpPr>
          <p:cNvPr id="98" name="Left Brace 97">
            <a:extLst>
              <a:ext uri="{FF2B5EF4-FFF2-40B4-BE49-F238E27FC236}">
                <a16:creationId xmlns:a16="http://schemas.microsoft.com/office/drawing/2014/main" id="{FAC04918-E657-4412-AF4E-EC59DDB77476}"/>
              </a:ext>
            </a:extLst>
          </p:cNvPr>
          <p:cNvSpPr/>
          <p:nvPr/>
        </p:nvSpPr>
        <p:spPr>
          <a:xfrm flipH="1">
            <a:off x="4446038" y="5760720"/>
            <a:ext cx="1012641" cy="6543772"/>
          </a:xfrm>
          <a:prstGeom prst="leftBrace">
            <a:avLst>
              <a:gd name="adj1" fmla="val 8333"/>
              <a:gd name="adj2" fmla="val 5247"/>
            </a:avLst>
          </a:prstGeom>
          <a:noFill/>
          <a:ln w="28575" cap="flat">
            <a:solidFill>
              <a:srgbClr val="9DA2A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endParaRPr>
          </a:p>
        </p:txBody>
      </p:sp>
      <p:sp>
        <p:nvSpPr>
          <p:cNvPr id="99" name="TextBox 98">
            <a:extLst>
              <a:ext uri="{FF2B5EF4-FFF2-40B4-BE49-F238E27FC236}">
                <a16:creationId xmlns:a16="http://schemas.microsoft.com/office/drawing/2014/main" id="{26674C8A-4D3E-419F-8EB6-375B85CC9E7C}"/>
              </a:ext>
            </a:extLst>
          </p:cNvPr>
          <p:cNvSpPr txBox="1"/>
          <p:nvPr/>
        </p:nvSpPr>
        <p:spPr>
          <a:xfrm>
            <a:off x="1642782" y="5687233"/>
            <a:ext cx="2750572"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Mitigation costs</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100" name="TextBox 99">
            <a:extLst>
              <a:ext uri="{FF2B5EF4-FFF2-40B4-BE49-F238E27FC236}">
                <a16:creationId xmlns:a16="http://schemas.microsoft.com/office/drawing/2014/main" id="{D2E8DDD7-BB02-4942-A8D0-DA71957890AB}"/>
              </a:ext>
            </a:extLst>
          </p:cNvPr>
          <p:cNvSpPr txBox="1"/>
          <p:nvPr/>
        </p:nvSpPr>
        <p:spPr>
          <a:xfrm>
            <a:off x="1628860" y="6230571"/>
            <a:ext cx="2750572"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spcAft>
                <a:spcPts val="1200"/>
              </a:spcAft>
            </a:pPr>
            <a:r>
              <a:rPr lang="en-US" sz="1600" dirty="0">
                <a:solidFill>
                  <a:schemeClr val="bg1"/>
                </a:solidFill>
                <a:latin typeface="Circular Std Medium" panose="020B0604020101010102" pitchFamily="34" charset="0"/>
                <a:cs typeface="Circular Std Medium" panose="020B0604020101010102" pitchFamily="34" charset="0"/>
              </a:rPr>
              <a:t>Business failed</a:t>
            </a:r>
            <a:endParaRPr lang="en-US" sz="1600" dirty="0">
              <a:solidFill>
                <a:schemeClr val="bg1"/>
              </a:solidFill>
              <a:latin typeface="Avenir Heavy" panose="020B0703020203020204" pitchFamily="34" charset="0"/>
              <a:cs typeface="Circular Std Bold" panose="020B0804020101010102" pitchFamily="34" charset="0"/>
            </a:endParaRPr>
          </a:p>
        </p:txBody>
      </p:sp>
      <p:grpSp>
        <p:nvGrpSpPr>
          <p:cNvPr id="101" name="Group 100">
            <a:extLst>
              <a:ext uri="{FF2B5EF4-FFF2-40B4-BE49-F238E27FC236}">
                <a16:creationId xmlns:a16="http://schemas.microsoft.com/office/drawing/2014/main" id="{106A3897-8BA3-4A01-9B0C-FF900A06255A}"/>
              </a:ext>
            </a:extLst>
          </p:cNvPr>
          <p:cNvGrpSpPr/>
          <p:nvPr/>
        </p:nvGrpSpPr>
        <p:grpSpPr>
          <a:xfrm>
            <a:off x="4578864" y="5499033"/>
            <a:ext cx="7055469" cy="6150931"/>
            <a:chOff x="4578864" y="12661615"/>
            <a:chExt cx="7055469" cy="6150931"/>
          </a:xfrm>
        </p:grpSpPr>
        <p:graphicFrame>
          <p:nvGraphicFramePr>
            <p:cNvPr id="102" name="Chart 101">
              <a:extLst>
                <a:ext uri="{FF2B5EF4-FFF2-40B4-BE49-F238E27FC236}">
                  <a16:creationId xmlns:a16="http://schemas.microsoft.com/office/drawing/2014/main" id="{F0700B2E-5168-4BB4-8CD7-0E63FFD8267E}"/>
                </a:ext>
              </a:extLst>
            </p:cNvPr>
            <p:cNvGraphicFramePr/>
            <p:nvPr>
              <p:extLst>
                <p:ext uri="{D42A27DB-BD31-4B8C-83A1-F6EECF244321}">
                  <p14:modId xmlns:p14="http://schemas.microsoft.com/office/powerpoint/2010/main" val="562773750"/>
                </p:ext>
              </p:extLst>
            </p:nvPr>
          </p:nvGraphicFramePr>
          <p:xfrm>
            <a:off x="4578864" y="12661615"/>
            <a:ext cx="7055469" cy="6150931"/>
          </p:xfrm>
          <a:graphic>
            <a:graphicData uri="http://schemas.openxmlformats.org/drawingml/2006/chart">
              <c:chart xmlns:c="http://schemas.openxmlformats.org/drawingml/2006/chart" xmlns:r="http://schemas.openxmlformats.org/officeDocument/2006/relationships" r:id="rId6"/>
            </a:graphicData>
          </a:graphic>
        </p:graphicFrame>
        <p:sp>
          <p:nvSpPr>
            <p:cNvPr id="103" name="TextBox 102">
              <a:extLst>
                <a:ext uri="{FF2B5EF4-FFF2-40B4-BE49-F238E27FC236}">
                  <a16:creationId xmlns:a16="http://schemas.microsoft.com/office/drawing/2014/main" id="{0E6A98ED-EC46-4436-83D1-E9A216647CB5}"/>
                </a:ext>
              </a:extLst>
            </p:cNvPr>
            <p:cNvSpPr txBox="1"/>
            <p:nvPr/>
          </p:nvSpPr>
          <p:spPr>
            <a:xfrm>
              <a:off x="7431492" y="16985057"/>
              <a:ext cx="1878677" cy="10013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lnSpc>
                  <a:spcPct val="80000"/>
                </a:lnSpc>
                <a:spcAft>
                  <a:spcPts val="1200"/>
                </a:spcAft>
              </a:pPr>
              <a:r>
                <a:rPr lang="en-US" sz="1600" dirty="0">
                  <a:solidFill>
                    <a:schemeClr val="bg1"/>
                  </a:solidFill>
                  <a:latin typeface="Circular Std Medium" panose="020B0604020101010102" pitchFamily="34" charset="0"/>
                  <a:cs typeface="Circular Std Medium" panose="020B0604020101010102" pitchFamily="34" charset="0"/>
                </a:rPr>
                <a:t>Lowered stock price</a:t>
              </a:r>
            </a:p>
            <a:p>
              <a:pPr algn="ctr">
                <a:lnSpc>
                  <a:spcPct val="80000"/>
                </a:lnSpc>
                <a:spcAft>
                  <a:spcPts val="1200"/>
                </a:spcAft>
              </a:pPr>
              <a:r>
                <a:rPr lang="en-US" sz="1600" dirty="0">
                  <a:solidFill>
                    <a:schemeClr val="bg1"/>
                  </a:solidFill>
                  <a:latin typeface="Avenir Heavy" panose="020B0703020203020204" pitchFamily="34" charset="0"/>
                  <a:cs typeface="Circular Std Bold" panose="020B0804020101010102" pitchFamily="34" charset="0"/>
                </a:rPr>
                <a:t>$109,866</a:t>
              </a:r>
            </a:p>
          </p:txBody>
        </p:sp>
        <p:sp>
          <p:nvSpPr>
            <p:cNvPr id="104" name="TextBox 103">
              <a:extLst>
                <a:ext uri="{FF2B5EF4-FFF2-40B4-BE49-F238E27FC236}">
                  <a16:creationId xmlns:a16="http://schemas.microsoft.com/office/drawing/2014/main" id="{F8DF6864-DF69-492A-86A2-BCA814A08A0D}"/>
                </a:ext>
              </a:extLst>
            </p:cNvPr>
            <p:cNvSpPr txBox="1"/>
            <p:nvPr/>
          </p:nvSpPr>
          <p:spPr>
            <a:xfrm>
              <a:off x="8791362" y="14645989"/>
              <a:ext cx="1552625" cy="804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lnSpc>
                  <a:spcPct val="80000"/>
                </a:lnSpc>
                <a:spcAft>
                  <a:spcPts val="1200"/>
                </a:spcAft>
              </a:pPr>
              <a:r>
                <a:rPr lang="en-US" sz="1600" dirty="0">
                  <a:solidFill>
                    <a:schemeClr val="bg1"/>
                  </a:solidFill>
                  <a:latin typeface="Circular Std Medium" panose="020B0604020101010102" pitchFamily="34" charset="0"/>
                  <a:cs typeface="Circular Std Medium" panose="020B0604020101010102" pitchFamily="34" charset="0"/>
                </a:rPr>
                <a:t>Lost revenue</a:t>
              </a:r>
            </a:p>
            <a:p>
              <a:pPr algn="ctr">
                <a:lnSpc>
                  <a:spcPct val="80000"/>
                </a:lnSpc>
                <a:spcAft>
                  <a:spcPts val="1200"/>
                </a:spcAft>
              </a:pPr>
              <a:r>
                <a:rPr lang="en-US" sz="1600" dirty="0">
                  <a:solidFill>
                    <a:schemeClr val="bg1"/>
                  </a:solidFill>
                  <a:latin typeface="Avenir Heavy" panose="020B0703020203020204" pitchFamily="34" charset="0"/>
                  <a:cs typeface="Circular Std Bold" panose="020B0804020101010102" pitchFamily="34" charset="0"/>
                </a:rPr>
                <a:t>$132,548</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105" name="TextBox 104">
              <a:extLst>
                <a:ext uri="{FF2B5EF4-FFF2-40B4-BE49-F238E27FC236}">
                  <a16:creationId xmlns:a16="http://schemas.microsoft.com/office/drawing/2014/main" id="{D259766B-5A88-4CC5-B2C3-D9AD32095757}"/>
                </a:ext>
              </a:extLst>
            </p:cNvPr>
            <p:cNvSpPr txBox="1"/>
            <p:nvPr/>
          </p:nvSpPr>
          <p:spPr>
            <a:xfrm>
              <a:off x="5472483" y="15708096"/>
              <a:ext cx="1807120" cy="10013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1200"/>
                </a:spcAft>
                <a:buClrTx/>
                <a:buSzTx/>
                <a:buFontTx/>
                <a:buNone/>
                <a:tabLst/>
              </a:pPr>
              <a:r>
                <a:rPr kumimoji="0" lang="en-US" sz="1600" b="0" i="0" u="none" strike="noStrike" cap="none" spc="0" normalizeH="0" baseline="0" dirty="0">
                  <a:ln>
                    <a:noFill/>
                  </a:ln>
                  <a:solidFill>
                    <a:schemeClr val="bg1"/>
                  </a:solidFill>
                  <a:effectLst/>
                  <a:uFillTx/>
                  <a:latin typeface="Circular Std Medium" panose="020B0604020101010102" pitchFamily="34" charset="0"/>
                  <a:cs typeface="Circular Std Medium" panose="020B0604020101010102" pitchFamily="34" charset="0"/>
                  <a:sym typeface="Helvetica Light"/>
                </a:rPr>
                <a:t>Compliance or legal costs</a:t>
              </a:r>
            </a:p>
            <a:p>
              <a:pPr algn="ctr">
                <a:lnSpc>
                  <a:spcPct val="80000"/>
                </a:lnSpc>
                <a:spcAft>
                  <a:spcPts val="1200"/>
                </a:spcAft>
              </a:pPr>
              <a:r>
                <a:rPr lang="en-US" sz="1600" dirty="0">
                  <a:solidFill>
                    <a:schemeClr val="bg1"/>
                  </a:solidFill>
                  <a:latin typeface="Avenir Heavy" panose="020B0703020203020204" pitchFamily="34" charset="0"/>
                  <a:cs typeface="Circular Std Bold" panose="020B0804020101010102" pitchFamily="34" charset="0"/>
                </a:rPr>
                <a:t>$71,546</a:t>
              </a:r>
            </a:p>
          </p:txBody>
        </p:sp>
        <p:sp>
          <p:nvSpPr>
            <p:cNvPr id="106" name="TextBox 105">
              <a:extLst>
                <a:ext uri="{FF2B5EF4-FFF2-40B4-BE49-F238E27FC236}">
                  <a16:creationId xmlns:a16="http://schemas.microsoft.com/office/drawing/2014/main" id="{5185C6C6-E6FA-47B8-99FC-F79AB2628256}"/>
                </a:ext>
              </a:extLst>
            </p:cNvPr>
            <p:cNvSpPr txBox="1"/>
            <p:nvPr/>
          </p:nvSpPr>
          <p:spPr>
            <a:xfrm>
              <a:off x="6858398" y="13156106"/>
              <a:ext cx="1552625" cy="804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lnSpc>
                  <a:spcPct val="80000"/>
                </a:lnSpc>
                <a:spcAft>
                  <a:spcPts val="1200"/>
                </a:spcAft>
              </a:pPr>
              <a:r>
                <a:rPr lang="en-US" sz="1600" dirty="0">
                  <a:solidFill>
                    <a:schemeClr val="bg1"/>
                  </a:solidFill>
                  <a:latin typeface="Circular Std Medium" panose="020B0604020101010102" pitchFamily="34" charset="0"/>
                  <a:cs typeface="Circular Std Medium" panose="020B0604020101010102" pitchFamily="34" charset="0"/>
                </a:rPr>
                <a:t>Other</a:t>
              </a:r>
            </a:p>
            <a:p>
              <a:pPr algn="ctr">
                <a:lnSpc>
                  <a:spcPct val="80000"/>
                </a:lnSpc>
                <a:spcAft>
                  <a:spcPts val="1200"/>
                </a:spcAft>
              </a:pPr>
              <a:r>
                <a:rPr lang="en-US" sz="1600" dirty="0">
                  <a:solidFill>
                    <a:schemeClr val="bg1"/>
                  </a:solidFill>
                  <a:latin typeface="Circular Std Medium" panose="020B0604020101010102" pitchFamily="34" charset="0"/>
                  <a:cs typeface="Circular Std Medium" panose="020B0604020101010102" pitchFamily="34" charset="0"/>
                </a:rPr>
                <a:t>$30,620</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107" name="TextBox 106">
              <a:extLst>
                <a:ext uri="{FF2B5EF4-FFF2-40B4-BE49-F238E27FC236}">
                  <a16:creationId xmlns:a16="http://schemas.microsoft.com/office/drawing/2014/main" id="{BD79DCA6-C230-4D9A-A9B2-50E087B2665E}"/>
                </a:ext>
              </a:extLst>
            </p:cNvPr>
            <p:cNvSpPr txBox="1"/>
            <p:nvPr/>
          </p:nvSpPr>
          <p:spPr>
            <a:xfrm>
              <a:off x="5517636" y="14218270"/>
              <a:ext cx="2066545" cy="804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lnSpc>
                  <a:spcPct val="80000"/>
                </a:lnSpc>
                <a:spcAft>
                  <a:spcPts val="1200"/>
                </a:spcAft>
              </a:pPr>
              <a:r>
                <a:rPr lang="en-US" sz="1600" dirty="0">
                  <a:solidFill>
                    <a:schemeClr val="bg1"/>
                  </a:solidFill>
                  <a:latin typeface="Circular Std Medium" panose="020B0604020101010102" pitchFamily="34" charset="0"/>
                  <a:cs typeface="Circular Std Medium" panose="020B0604020101010102" pitchFamily="34" charset="0"/>
                </a:rPr>
                <a:t>Lost productivity</a:t>
              </a:r>
            </a:p>
            <a:p>
              <a:pPr algn="ctr">
                <a:lnSpc>
                  <a:spcPct val="80000"/>
                </a:lnSpc>
                <a:spcAft>
                  <a:spcPts val="1200"/>
                </a:spcAft>
              </a:pPr>
              <a:r>
                <a:rPr lang="en-US" sz="1600" dirty="0">
                  <a:solidFill>
                    <a:schemeClr val="bg1"/>
                  </a:solidFill>
                  <a:latin typeface="Avenir Heavy" panose="020B0703020203020204" pitchFamily="34" charset="0"/>
                  <a:cs typeface="Circular Std Bold" panose="020B0804020101010102" pitchFamily="34" charset="0"/>
                </a:rPr>
                <a:t>$46,665</a:t>
              </a:r>
            </a:p>
          </p:txBody>
        </p:sp>
      </p:grpSp>
      <p:sp>
        <p:nvSpPr>
          <p:cNvPr id="108" name="TextBox 107">
            <a:extLst>
              <a:ext uri="{FF2B5EF4-FFF2-40B4-BE49-F238E27FC236}">
                <a16:creationId xmlns:a16="http://schemas.microsoft.com/office/drawing/2014/main" id="{C9D1FC5F-BED0-4642-A45E-C106AF19E29C}"/>
              </a:ext>
            </a:extLst>
          </p:cNvPr>
          <p:cNvSpPr txBox="1"/>
          <p:nvPr/>
        </p:nvSpPr>
        <p:spPr>
          <a:xfrm>
            <a:off x="18296870" y="6930227"/>
            <a:ext cx="1060464" cy="453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80000"/>
              </a:lnSpc>
              <a:spcBef>
                <a:spcPts val="0"/>
              </a:spcBef>
              <a:spcAft>
                <a:spcPts val="1200"/>
              </a:spcAft>
              <a:buClrTx/>
              <a:buSzTx/>
              <a:buFontTx/>
              <a:buNone/>
              <a:tabLst/>
            </a:pPr>
            <a:r>
              <a:rPr lang="en-US" sz="1600" dirty="0">
                <a:solidFill>
                  <a:schemeClr val="bg1"/>
                </a:solidFill>
                <a:latin typeface="Avenir Heavy" panose="020B0703020203020204" pitchFamily="34" charset="0"/>
                <a:cs typeface="Circular Std Bold" panose="020B0804020101010102" pitchFamily="34" charset="0"/>
              </a:rPr>
              <a:t>$31,351</a:t>
            </a:r>
            <a:endParaRPr kumimoji="0" lang="en-US" sz="1600" b="0" i="0" u="none" strike="noStrike" cap="none" spc="0" normalizeH="0" baseline="0" dirty="0">
              <a:ln>
                <a:noFill/>
              </a:ln>
              <a:solidFill>
                <a:schemeClr val="bg1"/>
              </a:solidFill>
              <a:effectLst/>
              <a:uFillTx/>
              <a:latin typeface="Avenir Heavy" panose="020B0703020203020204" pitchFamily="34" charset="0"/>
              <a:cs typeface="Circular Std Bold" panose="020B0804020101010102" pitchFamily="34" charset="0"/>
              <a:sym typeface="Helvetica Light"/>
            </a:endParaRPr>
          </a:p>
        </p:txBody>
      </p:sp>
      <p:sp>
        <p:nvSpPr>
          <p:cNvPr id="109" name="TextBox 108">
            <a:extLst>
              <a:ext uri="{FF2B5EF4-FFF2-40B4-BE49-F238E27FC236}">
                <a16:creationId xmlns:a16="http://schemas.microsoft.com/office/drawing/2014/main" id="{518F83B5-5904-4385-BBE9-881E4094022C}"/>
              </a:ext>
            </a:extLst>
          </p:cNvPr>
          <p:cNvSpPr txBox="1"/>
          <p:nvPr/>
        </p:nvSpPr>
        <p:spPr>
          <a:xfrm>
            <a:off x="652909" y="6251908"/>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97C6F8"/>
                </a:solidFill>
                <a:latin typeface="Avenir Heavy" panose="020B0703020203020204" pitchFamily="34" charset="0"/>
                <a:cs typeface="Circular Std Bold" panose="020B0804020101010102" pitchFamily="34" charset="0"/>
              </a:rPr>
              <a:t>$2,947</a:t>
            </a:r>
            <a:endParaRPr kumimoji="0" lang="en-US" sz="1600" b="0" i="0" u="none" strike="noStrike" cap="none" spc="0" normalizeH="0" baseline="0" dirty="0">
              <a:ln>
                <a:noFill/>
              </a:ln>
              <a:solidFill>
                <a:srgbClr val="97C6F8"/>
              </a:solidFill>
              <a:effectLst/>
              <a:uFillTx/>
              <a:latin typeface="Avenir Heavy" panose="020B0703020203020204" pitchFamily="34" charset="0"/>
              <a:cs typeface="Circular Std Bold" panose="020B0804020101010102" pitchFamily="34" charset="0"/>
              <a:sym typeface="Helvetica Light"/>
            </a:endParaRPr>
          </a:p>
        </p:txBody>
      </p:sp>
      <p:sp>
        <p:nvSpPr>
          <p:cNvPr id="110" name="TextBox 109">
            <a:extLst>
              <a:ext uri="{FF2B5EF4-FFF2-40B4-BE49-F238E27FC236}">
                <a16:creationId xmlns:a16="http://schemas.microsoft.com/office/drawing/2014/main" id="{5E65B7DA-FBC6-4FF3-BD01-5C83A0084E83}"/>
              </a:ext>
            </a:extLst>
          </p:cNvPr>
          <p:cNvSpPr txBox="1"/>
          <p:nvPr/>
        </p:nvSpPr>
        <p:spPr>
          <a:xfrm>
            <a:off x="652909" y="5690086"/>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FE5A1D"/>
                </a:solidFill>
                <a:latin typeface="Avenir Heavy" panose="020B0703020203020204" pitchFamily="34" charset="0"/>
                <a:cs typeface="Circular Std Bold" panose="020B0804020101010102" pitchFamily="34" charset="0"/>
              </a:rPr>
              <a:t>$2,053</a:t>
            </a:r>
            <a:endParaRPr kumimoji="0" lang="en-US" sz="1600" b="0" i="0" u="none" strike="noStrike" cap="none" spc="0" normalizeH="0" baseline="0" dirty="0">
              <a:ln>
                <a:noFill/>
              </a:ln>
              <a:solidFill>
                <a:srgbClr val="FE5A1D"/>
              </a:solidFill>
              <a:effectLst/>
              <a:uFillTx/>
              <a:latin typeface="Avenir Heavy" panose="020B0703020203020204" pitchFamily="34" charset="0"/>
              <a:cs typeface="Circular Std Bold" panose="020B0804020101010102" pitchFamily="34" charset="0"/>
              <a:sym typeface="Helvetica Light"/>
            </a:endParaRPr>
          </a:p>
        </p:txBody>
      </p:sp>
      <p:sp>
        <p:nvSpPr>
          <p:cNvPr id="111" name="TextBox 110">
            <a:extLst>
              <a:ext uri="{FF2B5EF4-FFF2-40B4-BE49-F238E27FC236}">
                <a16:creationId xmlns:a16="http://schemas.microsoft.com/office/drawing/2014/main" id="{AF984F3C-9F68-4B1E-9BE2-215DDE21B1FE}"/>
              </a:ext>
            </a:extLst>
          </p:cNvPr>
          <p:cNvSpPr txBox="1"/>
          <p:nvPr/>
        </p:nvSpPr>
        <p:spPr>
          <a:xfrm>
            <a:off x="652909" y="7072446"/>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84AC54"/>
                </a:solidFill>
                <a:latin typeface="Avenir Heavy" panose="020B0703020203020204" pitchFamily="34" charset="0"/>
                <a:cs typeface="Circular Std Bold" panose="020B0804020101010102" pitchFamily="34" charset="0"/>
              </a:rPr>
              <a:t>$4,435</a:t>
            </a:r>
            <a:endParaRPr kumimoji="0" lang="en-US" sz="1600" b="0" i="0" u="none" strike="noStrike" cap="none" spc="0" normalizeH="0" baseline="0" dirty="0">
              <a:ln>
                <a:noFill/>
              </a:ln>
              <a:solidFill>
                <a:srgbClr val="84AC54"/>
              </a:solidFill>
              <a:effectLst/>
              <a:uFillTx/>
              <a:latin typeface="Avenir Heavy" panose="020B0703020203020204" pitchFamily="34" charset="0"/>
              <a:cs typeface="Circular Std Bold" panose="020B0804020101010102" pitchFamily="34" charset="0"/>
              <a:sym typeface="Helvetica Light"/>
            </a:endParaRPr>
          </a:p>
        </p:txBody>
      </p:sp>
      <p:sp>
        <p:nvSpPr>
          <p:cNvPr id="112" name="TextBox 111">
            <a:extLst>
              <a:ext uri="{FF2B5EF4-FFF2-40B4-BE49-F238E27FC236}">
                <a16:creationId xmlns:a16="http://schemas.microsoft.com/office/drawing/2014/main" id="{64E304F6-7C28-4BDE-A7D3-71725B0C4096}"/>
              </a:ext>
            </a:extLst>
          </p:cNvPr>
          <p:cNvSpPr txBox="1"/>
          <p:nvPr/>
        </p:nvSpPr>
        <p:spPr>
          <a:xfrm>
            <a:off x="652909" y="8206600"/>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E6C000"/>
                </a:solidFill>
                <a:latin typeface="Avenir Heavy" panose="020B0703020203020204" pitchFamily="34" charset="0"/>
                <a:cs typeface="Circular Std Bold" panose="020B0804020101010102" pitchFamily="34" charset="0"/>
              </a:rPr>
              <a:t>$5,766</a:t>
            </a:r>
            <a:endParaRPr kumimoji="0" lang="en-US" sz="1600" b="0" i="0" u="none" strike="noStrike" cap="none" spc="0" normalizeH="0" baseline="0" dirty="0">
              <a:ln>
                <a:noFill/>
              </a:ln>
              <a:solidFill>
                <a:srgbClr val="E6C000"/>
              </a:solidFill>
              <a:effectLst/>
              <a:uFillTx/>
              <a:latin typeface="Avenir Heavy" panose="020B0703020203020204" pitchFamily="34" charset="0"/>
              <a:cs typeface="Circular Std Bold" panose="020B0804020101010102" pitchFamily="34" charset="0"/>
              <a:sym typeface="Helvetica Light"/>
            </a:endParaRPr>
          </a:p>
        </p:txBody>
      </p:sp>
      <p:sp>
        <p:nvSpPr>
          <p:cNvPr id="113" name="TextBox 112">
            <a:extLst>
              <a:ext uri="{FF2B5EF4-FFF2-40B4-BE49-F238E27FC236}">
                <a16:creationId xmlns:a16="http://schemas.microsoft.com/office/drawing/2014/main" id="{33451A84-F1BE-48DA-BCDF-F992F521CF42}"/>
              </a:ext>
            </a:extLst>
          </p:cNvPr>
          <p:cNvSpPr txBox="1"/>
          <p:nvPr/>
        </p:nvSpPr>
        <p:spPr>
          <a:xfrm>
            <a:off x="652909" y="10428838"/>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0076FF"/>
                </a:solidFill>
                <a:latin typeface="Avenir Heavy" panose="020B0703020203020204" pitchFamily="34" charset="0"/>
                <a:cs typeface="Circular Std Bold" panose="020B0804020101010102" pitchFamily="34" charset="0"/>
              </a:rPr>
              <a:t>$15,419</a:t>
            </a:r>
            <a:endParaRPr kumimoji="0" lang="en-US" sz="1600" b="0" i="0" u="none" strike="noStrike" cap="none" spc="0" normalizeH="0" baseline="0" dirty="0">
              <a:ln>
                <a:noFill/>
              </a:ln>
              <a:solidFill>
                <a:srgbClr val="0076FF"/>
              </a:solidFill>
              <a:effectLst/>
              <a:uFillTx/>
              <a:latin typeface="Avenir Heavy" panose="020B0703020203020204" pitchFamily="34" charset="0"/>
              <a:cs typeface="Circular Std Bold" panose="020B0804020101010102" pitchFamily="34" charset="0"/>
              <a:sym typeface="Helvetica Light"/>
            </a:endParaRPr>
          </a:p>
        </p:txBody>
      </p:sp>
      <p:sp>
        <p:nvSpPr>
          <p:cNvPr id="114" name="TextBox 113">
            <a:extLst>
              <a:ext uri="{FF2B5EF4-FFF2-40B4-BE49-F238E27FC236}">
                <a16:creationId xmlns:a16="http://schemas.microsoft.com/office/drawing/2014/main" id="{872F4F54-4C68-431B-88AF-29BA55DF8E89}"/>
              </a:ext>
            </a:extLst>
          </p:cNvPr>
          <p:cNvSpPr txBox="1"/>
          <p:nvPr/>
        </p:nvSpPr>
        <p:spPr>
          <a:xfrm>
            <a:off x="12462116" y="6092712"/>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84AC54"/>
                </a:solidFill>
                <a:latin typeface="Avenir Heavy" panose="020B0703020203020204" pitchFamily="34" charset="0"/>
                <a:cs typeface="Circular Std Bold" panose="020B0804020101010102" pitchFamily="34" charset="0"/>
              </a:rPr>
              <a:t>$2,516</a:t>
            </a:r>
            <a:endParaRPr kumimoji="0" lang="en-US" sz="1600" b="0" i="0" u="none" strike="noStrike" cap="none" spc="0" normalizeH="0" baseline="0" dirty="0">
              <a:ln>
                <a:noFill/>
              </a:ln>
              <a:solidFill>
                <a:srgbClr val="84AC54"/>
              </a:solidFill>
              <a:effectLst/>
              <a:uFillTx/>
              <a:latin typeface="Avenir Heavy" panose="020B0703020203020204" pitchFamily="34" charset="0"/>
              <a:cs typeface="Circular Std Bold" panose="020B0804020101010102" pitchFamily="34" charset="0"/>
              <a:sym typeface="Helvetica Light"/>
            </a:endParaRPr>
          </a:p>
        </p:txBody>
      </p:sp>
      <p:sp>
        <p:nvSpPr>
          <p:cNvPr id="115" name="TextBox 114">
            <a:extLst>
              <a:ext uri="{FF2B5EF4-FFF2-40B4-BE49-F238E27FC236}">
                <a16:creationId xmlns:a16="http://schemas.microsoft.com/office/drawing/2014/main" id="{9FF8F95D-5688-481D-8851-610D53A329C1}"/>
              </a:ext>
            </a:extLst>
          </p:cNvPr>
          <p:cNvSpPr txBox="1"/>
          <p:nvPr/>
        </p:nvSpPr>
        <p:spPr>
          <a:xfrm>
            <a:off x="12462116" y="5651986"/>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4D9CF7"/>
                </a:solidFill>
                <a:latin typeface="Avenir Heavy" panose="020B0703020203020204" pitchFamily="34" charset="0"/>
                <a:cs typeface="Circular Std Bold" panose="020B0804020101010102" pitchFamily="34" charset="0"/>
              </a:rPr>
              <a:t>$2,493</a:t>
            </a:r>
            <a:endParaRPr kumimoji="0" lang="en-US" sz="1600" b="0" i="0" u="none" strike="noStrike" cap="none" spc="0" normalizeH="0" baseline="0" dirty="0">
              <a:ln>
                <a:noFill/>
              </a:ln>
              <a:solidFill>
                <a:srgbClr val="4D9CF7"/>
              </a:solidFill>
              <a:effectLst/>
              <a:uFillTx/>
              <a:latin typeface="Avenir Heavy" panose="020B0703020203020204" pitchFamily="34" charset="0"/>
              <a:cs typeface="Circular Std Bold" panose="020B0804020101010102" pitchFamily="34" charset="0"/>
              <a:sym typeface="Helvetica Light"/>
            </a:endParaRPr>
          </a:p>
        </p:txBody>
      </p:sp>
      <p:sp>
        <p:nvSpPr>
          <p:cNvPr id="116" name="TextBox 115">
            <a:extLst>
              <a:ext uri="{FF2B5EF4-FFF2-40B4-BE49-F238E27FC236}">
                <a16:creationId xmlns:a16="http://schemas.microsoft.com/office/drawing/2014/main" id="{7723DCAF-0E8B-4B2E-BC0F-92E18E17970B}"/>
              </a:ext>
            </a:extLst>
          </p:cNvPr>
          <p:cNvSpPr txBox="1"/>
          <p:nvPr/>
        </p:nvSpPr>
        <p:spPr>
          <a:xfrm>
            <a:off x="12462116" y="6872421"/>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97C6F8"/>
                </a:solidFill>
                <a:latin typeface="Avenir Heavy" panose="020B0703020203020204" pitchFamily="34" charset="0"/>
                <a:cs typeface="Circular Std Bold" panose="020B0804020101010102" pitchFamily="34" charset="0"/>
              </a:rPr>
              <a:t>$6,316</a:t>
            </a:r>
            <a:endParaRPr kumimoji="0" lang="en-US" sz="1600" b="0" i="0" u="none" strike="noStrike" cap="none" spc="0" normalizeH="0" baseline="0" dirty="0">
              <a:ln>
                <a:noFill/>
              </a:ln>
              <a:solidFill>
                <a:srgbClr val="97C6F8"/>
              </a:solidFill>
              <a:effectLst/>
              <a:uFillTx/>
              <a:latin typeface="Avenir Heavy" panose="020B0703020203020204" pitchFamily="34" charset="0"/>
              <a:cs typeface="Circular Std Bold" panose="020B0804020101010102" pitchFamily="34" charset="0"/>
              <a:sym typeface="Helvetica Light"/>
            </a:endParaRPr>
          </a:p>
        </p:txBody>
      </p:sp>
      <p:sp>
        <p:nvSpPr>
          <p:cNvPr id="117" name="TextBox 116">
            <a:extLst>
              <a:ext uri="{FF2B5EF4-FFF2-40B4-BE49-F238E27FC236}">
                <a16:creationId xmlns:a16="http://schemas.microsoft.com/office/drawing/2014/main" id="{88844008-8EF2-44F3-9651-9E235619CA9B}"/>
              </a:ext>
            </a:extLst>
          </p:cNvPr>
          <p:cNvSpPr txBox="1"/>
          <p:nvPr/>
        </p:nvSpPr>
        <p:spPr>
          <a:xfrm>
            <a:off x="12462116" y="8414199"/>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0059BF"/>
                </a:solidFill>
                <a:latin typeface="Avenir Heavy" panose="020B0703020203020204" pitchFamily="34" charset="0"/>
                <a:cs typeface="Circular Std Bold" panose="020B0804020101010102" pitchFamily="34" charset="0"/>
              </a:rPr>
              <a:t>$11,439</a:t>
            </a:r>
            <a:endParaRPr kumimoji="0" lang="en-US" sz="1600" b="0" i="0" u="none" strike="noStrike" cap="none" spc="0" normalizeH="0" baseline="0" dirty="0">
              <a:ln>
                <a:noFill/>
              </a:ln>
              <a:solidFill>
                <a:srgbClr val="0059BF"/>
              </a:solidFill>
              <a:effectLst/>
              <a:uFillTx/>
              <a:latin typeface="Avenir Heavy" panose="020B0703020203020204" pitchFamily="34" charset="0"/>
              <a:cs typeface="Circular Std Bold" panose="020B0804020101010102" pitchFamily="34" charset="0"/>
              <a:sym typeface="Helvetica Light"/>
            </a:endParaRPr>
          </a:p>
        </p:txBody>
      </p:sp>
      <p:sp>
        <p:nvSpPr>
          <p:cNvPr id="118" name="TextBox 117">
            <a:extLst>
              <a:ext uri="{FF2B5EF4-FFF2-40B4-BE49-F238E27FC236}">
                <a16:creationId xmlns:a16="http://schemas.microsoft.com/office/drawing/2014/main" id="{D3381309-CAA3-4E3B-B7A9-2C8C148088B9}"/>
              </a:ext>
            </a:extLst>
          </p:cNvPr>
          <p:cNvSpPr txBox="1"/>
          <p:nvPr/>
        </p:nvSpPr>
        <p:spPr>
          <a:xfrm>
            <a:off x="12462116" y="10778928"/>
            <a:ext cx="96405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spcBef>
                <a:spcPts val="0"/>
              </a:spcBef>
              <a:spcAft>
                <a:spcPts val="1200"/>
              </a:spcAft>
              <a:buClrTx/>
              <a:buSzTx/>
              <a:buFontTx/>
              <a:buNone/>
              <a:tabLst/>
            </a:pPr>
            <a:r>
              <a:rPr lang="en-US" sz="1600" dirty="0">
                <a:solidFill>
                  <a:srgbClr val="FE5A1D"/>
                </a:solidFill>
                <a:latin typeface="Avenir Heavy" panose="020B0703020203020204" pitchFamily="34" charset="0"/>
                <a:cs typeface="Circular Std Bold" panose="020B0804020101010102" pitchFamily="34" charset="0"/>
              </a:rPr>
              <a:t>$15,577</a:t>
            </a:r>
            <a:endParaRPr kumimoji="0" lang="en-US" sz="1600" b="0" i="0" u="none" strike="noStrike" cap="none" spc="0" normalizeH="0" baseline="0" dirty="0">
              <a:ln>
                <a:noFill/>
              </a:ln>
              <a:solidFill>
                <a:srgbClr val="FE5A1D"/>
              </a:solidFill>
              <a:effectLst/>
              <a:uFillTx/>
              <a:latin typeface="Avenir Heavy" panose="020B0703020203020204" pitchFamily="34" charset="0"/>
              <a:cs typeface="Circular Std Bold" panose="020B0804020101010102" pitchFamily="34" charset="0"/>
              <a:sym typeface="Helvetica Light"/>
            </a:endParaRPr>
          </a:p>
        </p:txBody>
      </p:sp>
      <p:sp>
        <p:nvSpPr>
          <p:cNvPr id="43" name="TextBox 42">
            <a:extLst>
              <a:ext uri="{FF2B5EF4-FFF2-40B4-BE49-F238E27FC236}">
                <a16:creationId xmlns:a16="http://schemas.microsoft.com/office/drawing/2014/main" id="{4CF6466E-6615-4C43-B632-044805A8BE4C}"/>
              </a:ext>
            </a:extLst>
          </p:cNvPr>
          <p:cNvSpPr txBox="1"/>
          <p:nvPr/>
        </p:nvSpPr>
        <p:spPr>
          <a:xfrm>
            <a:off x="13828312" y="3394330"/>
            <a:ext cx="8345884" cy="1323439"/>
          </a:xfrm>
          <a:prstGeom prst="rect">
            <a:avLst/>
          </a:prstGeom>
          <a:noFill/>
        </p:spPr>
        <p:txBody>
          <a:bodyPr wrap="square" rtlCol="0">
            <a:spAutoFit/>
          </a:bodyPr>
          <a:lstStyle/>
          <a:p>
            <a:pPr algn="ctr"/>
            <a:r>
              <a:rPr lang="en-US" sz="4000" dirty="0">
                <a:latin typeface="+mn-lt"/>
              </a:rPr>
              <a:t>Costs of brownouts in each of these areas over the past 3 years?</a:t>
            </a:r>
            <a:endParaRPr lang="en-US" sz="3200" dirty="0">
              <a:latin typeface="+mn-lt"/>
            </a:endParaRPr>
          </a:p>
        </p:txBody>
      </p:sp>
    </p:spTree>
    <p:extLst>
      <p:ext uri="{BB962C8B-B14F-4D97-AF65-F5344CB8AC3E}">
        <p14:creationId xmlns:p14="http://schemas.microsoft.com/office/powerpoint/2010/main" val="424681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53"/>
          <p:cNvSpPr txBox="1">
            <a:spLocks noGrp="1"/>
          </p:cNvSpPr>
          <p:nvPr>
            <p:ph type="sldNum" idx="12"/>
          </p:nvPr>
        </p:nvSpPr>
        <p:spPr>
          <a:xfrm>
            <a:off x="23065527" y="12428403"/>
            <a:ext cx="794648" cy="730251"/>
          </a:xfrm>
          <a:prstGeom prst="rect">
            <a:avLst/>
          </a:prstGeom>
          <a:noFill/>
          <a:ln>
            <a:noFill/>
          </a:ln>
        </p:spPr>
        <p:txBody>
          <a:bodyPr spcFirstLastPara="1" wrap="square" lIns="182867" tIns="91400" rIns="182867" bIns="91400" anchor="ctr" anchorCtr="0">
            <a:noAutofit/>
          </a:bodyPr>
          <a:lstStyle/>
          <a:p>
            <a:fld id="{00000000-1234-1234-1234-123412341234}" type="slidenum">
              <a:rPr lang="en" sz="2400">
                <a:latin typeface="Arial"/>
                <a:ea typeface="Arial"/>
                <a:cs typeface="Arial"/>
                <a:sym typeface="Arial"/>
              </a:rPr>
              <a:pPr/>
              <a:t>9</a:t>
            </a:fld>
            <a:endParaRPr sz="2400">
              <a:latin typeface="Arial"/>
              <a:ea typeface="Arial"/>
              <a:cs typeface="Arial"/>
              <a:sym typeface="Arial"/>
            </a:endParaRPr>
          </a:p>
        </p:txBody>
      </p:sp>
      <p:sp>
        <p:nvSpPr>
          <p:cNvPr id="31" name="Title 1">
            <a:extLst>
              <a:ext uri="{FF2B5EF4-FFF2-40B4-BE49-F238E27FC236}">
                <a16:creationId xmlns:a16="http://schemas.microsoft.com/office/drawing/2014/main" id="{7CC41A13-48F5-4C1E-A858-E55609EC9FB7}"/>
              </a:ext>
            </a:extLst>
          </p:cNvPr>
          <p:cNvSpPr>
            <a:spLocks noGrp="1"/>
          </p:cNvSpPr>
          <p:nvPr>
            <p:ph type="title"/>
          </p:nvPr>
        </p:nvSpPr>
        <p:spPr>
          <a:xfrm>
            <a:off x="2911332" y="1013223"/>
            <a:ext cx="18564510" cy="2286000"/>
          </a:xfrm>
        </p:spPr>
        <p:txBody>
          <a:bodyPr>
            <a:normAutofit fontScale="90000"/>
          </a:bodyPr>
          <a:lstStyle/>
          <a:p>
            <a:pPr algn="ctr"/>
            <a:r>
              <a:rPr lang="en-US" sz="9600" dirty="0">
                <a:latin typeface="+mn-lt"/>
              </a:rPr>
              <a:t>More than Half of all Outages and Brownouts are Avoidable</a:t>
            </a:r>
          </a:p>
        </p:txBody>
      </p:sp>
      <p:sp>
        <p:nvSpPr>
          <p:cNvPr id="49" name="Content Placeholder 4">
            <a:extLst>
              <a:ext uri="{FF2B5EF4-FFF2-40B4-BE49-F238E27FC236}">
                <a16:creationId xmlns:a16="http://schemas.microsoft.com/office/drawing/2014/main" id="{6420A05D-DC11-4F49-8925-F9CBCF3DCF5E}"/>
              </a:ext>
            </a:extLst>
          </p:cNvPr>
          <p:cNvSpPr txBox="1">
            <a:spLocks/>
          </p:cNvSpPr>
          <p:nvPr/>
        </p:nvSpPr>
        <p:spPr>
          <a:xfrm>
            <a:off x="9573994" y="4840314"/>
            <a:ext cx="5239185" cy="1005781"/>
          </a:xfrm>
          <a:prstGeom prst="rect">
            <a:avLst/>
          </a:prstGeom>
        </p:spPr>
        <p:txBody>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indent="0" algn="ctr" hangingPunct="1">
              <a:lnSpc>
                <a:spcPct val="90000"/>
              </a:lnSpc>
              <a:buFontTx/>
              <a:buNone/>
            </a:pPr>
            <a:r>
              <a:rPr lang="en-US" sz="4400" dirty="0">
                <a:solidFill>
                  <a:schemeClr val="tx2">
                    <a:lumMod val="10000"/>
                  </a:schemeClr>
                </a:solidFill>
                <a:cs typeface="Circular Std Book" panose="020B0604020101020102" pitchFamily="34" charset="0"/>
              </a:rPr>
              <a:t>What are the most common causes?</a:t>
            </a:r>
            <a:endParaRPr lang="en-US" sz="4400" b="1" dirty="0">
              <a:solidFill>
                <a:schemeClr val="tx2">
                  <a:lumMod val="10000"/>
                </a:schemeClr>
              </a:solidFill>
              <a:cs typeface="Circular Std Book" panose="020B0604020101020102" pitchFamily="34" charset="0"/>
            </a:endParaRPr>
          </a:p>
        </p:txBody>
      </p:sp>
      <p:sp>
        <p:nvSpPr>
          <p:cNvPr id="50" name="Content Placeholder 4">
            <a:extLst>
              <a:ext uri="{FF2B5EF4-FFF2-40B4-BE49-F238E27FC236}">
                <a16:creationId xmlns:a16="http://schemas.microsoft.com/office/drawing/2014/main" id="{34FE86FC-AAD2-499F-9D29-4AE8F4D2F068}"/>
              </a:ext>
            </a:extLst>
          </p:cNvPr>
          <p:cNvSpPr txBox="1">
            <a:spLocks/>
          </p:cNvSpPr>
          <p:nvPr/>
        </p:nvSpPr>
        <p:spPr>
          <a:xfrm>
            <a:off x="962440" y="4840314"/>
            <a:ext cx="7133982" cy="1005781"/>
          </a:xfrm>
          <a:prstGeom prst="rect">
            <a:avLst/>
          </a:prstGeom>
        </p:spPr>
        <p:txBody>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indent="0" algn="ctr" hangingPunct="1">
              <a:lnSpc>
                <a:spcPct val="90000"/>
              </a:lnSpc>
              <a:buFontTx/>
              <a:buNone/>
            </a:pPr>
            <a:r>
              <a:rPr lang="en-US" sz="4400" dirty="0">
                <a:solidFill>
                  <a:schemeClr val="tx2">
                    <a:lumMod val="10000"/>
                  </a:schemeClr>
                </a:solidFill>
                <a:cs typeface="Circular Std Book" panose="020B0604020101020102" pitchFamily="34" charset="0"/>
              </a:rPr>
              <a:t>What percent of brownouts were avoidable?</a:t>
            </a:r>
            <a:endParaRPr lang="en-US" sz="4400" b="1" dirty="0">
              <a:solidFill>
                <a:schemeClr val="tx2">
                  <a:lumMod val="10000"/>
                </a:schemeClr>
              </a:solidFill>
              <a:cs typeface="Circular Std Book" panose="020B0604020101020102" pitchFamily="34" charset="0"/>
            </a:endParaRPr>
          </a:p>
        </p:txBody>
      </p:sp>
      <p:sp>
        <p:nvSpPr>
          <p:cNvPr id="51" name="Content Placeholder 4">
            <a:extLst>
              <a:ext uri="{FF2B5EF4-FFF2-40B4-BE49-F238E27FC236}">
                <a16:creationId xmlns:a16="http://schemas.microsoft.com/office/drawing/2014/main" id="{2A9FFC51-8568-44EC-AB87-A020AE49FDFF}"/>
              </a:ext>
            </a:extLst>
          </p:cNvPr>
          <p:cNvSpPr txBox="1">
            <a:spLocks/>
          </p:cNvSpPr>
          <p:nvPr/>
        </p:nvSpPr>
        <p:spPr>
          <a:xfrm>
            <a:off x="16550031" y="4840314"/>
            <a:ext cx="6621223" cy="1005781"/>
          </a:xfrm>
          <a:prstGeom prst="rect">
            <a:avLst/>
          </a:prstGeom>
        </p:spPr>
        <p:txBody>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0" indent="0" algn="ctr" hangingPunct="1">
              <a:lnSpc>
                <a:spcPct val="90000"/>
              </a:lnSpc>
              <a:buFontTx/>
              <a:buNone/>
            </a:pPr>
            <a:r>
              <a:rPr lang="en-US" sz="4400" dirty="0">
                <a:solidFill>
                  <a:schemeClr val="tx2">
                    <a:lumMod val="10000"/>
                  </a:schemeClr>
                </a:solidFill>
                <a:cs typeface="Circular Std Book" panose="020B0604020101020102" pitchFamily="34" charset="0"/>
              </a:rPr>
              <a:t>What percent of outages were avoidable?</a:t>
            </a:r>
            <a:endParaRPr lang="en-US" sz="4400" b="1" dirty="0">
              <a:solidFill>
                <a:schemeClr val="tx2">
                  <a:lumMod val="10000"/>
                </a:schemeClr>
              </a:solidFill>
              <a:cs typeface="Circular Std Book" panose="020B0604020101020102" pitchFamily="34" charset="0"/>
            </a:endParaRPr>
          </a:p>
        </p:txBody>
      </p:sp>
      <p:sp>
        <p:nvSpPr>
          <p:cNvPr id="94" name="Content Placeholder 2">
            <a:extLst>
              <a:ext uri="{FF2B5EF4-FFF2-40B4-BE49-F238E27FC236}">
                <a16:creationId xmlns:a16="http://schemas.microsoft.com/office/drawing/2014/main" id="{B4FAE101-293C-4B09-9CE0-3543F2016996}"/>
              </a:ext>
            </a:extLst>
          </p:cNvPr>
          <p:cNvSpPr txBox="1">
            <a:spLocks/>
          </p:cNvSpPr>
          <p:nvPr/>
        </p:nvSpPr>
        <p:spPr>
          <a:xfrm>
            <a:off x="8137986" y="6469723"/>
            <a:ext cx="3457241" cy="448519"/>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2800" dirty="0">
                <a:solidFill>
                  <a:schemeClr val="tx2">
                    <a:lumMod val="10000"/>
                  </a:schemeClr>
                </a:solidFill>
                <a:latin typeface="+mn-lt"/>
              </a:rPr>
              <a:t>Passing a capacity threshold</a:t>
            </a:r>
          </a:p>
        </p:txBody>
      </p:sp>
      <p:sp>
        <p:nvSpPr>
          <p:cNvPr id="95" name="Content Placeholder 2">
            <a:extLst>
              <a:ext uri="{FF2B5EF4-FFF2-40B4-BE49-F238E27FC236}">
                <a16:creationId xmlns:a16="http://schemas.microsoft.com/office/drawing/2014/main" id="{B3FBBD13-0EB7-4F80-9D37-C72B9444935F}"/>
              </a:ext>
            </a:extLst>
          </p:cNvPr>
          <p:cNvSpPr txBox="1">
            <a:spLocks/>
          </p:cNvSpPr>
          <p:nvPr/>
        </p:nvSpPr>
        <p:spPr>
          <a:xfrm>
            <a:off x="12521745" y="6303603"/>
            <a:ext cx="3664659" cy="89628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charset="0"/>
              <a:buNone/>
            </a:pPr>
            <a:r>
              <a:rPr lang="en-US" sz="2800" dirty="0">
                <a:solidFill>
                  <a:schemeClr val="tx2">
                    <a:lumMod val="10000"/>
                  </a:schemeClr>
                </a:solidFill>
                <a:latin typeface="+mn-lt"/>
              </a:rPr>
              <a:t>Failure of hardware or software that comes after a period of deterioration</a:t>
            </a:r>
          </a:p>
        </p:txBody>
      </p:sp>
      <p:graphicFrame>
        <p:nvGraphicFramePr>
          <p:cNvPr id="25" name="Chart 24">
            <a:extLst>
              <a:ext uri="{FF2B5EF4-FFF2-40B4-BE49-F238E27FC236}">
                <a16:creationId xmlns:a16="http://schemas.microsoft.com/office/drawing/2014/main" id="{7CFC6EE4-1C5A-45A3-97D7-12E977A3E35F}"/>
              </a:ext>
            </a:extLst>
          </p:cNvPr>
          <p:cNvGraphicFramePr/>
          <p:nvPr>
            <p:extLst>
              <p:ext uri="{D42A27DB-BD31-4B8C-83A1-F6EECF244321}">
                <p14:modId xmlns:p14="http://schemas.microsoft.com/office/powerpoint/2010/main" val="2707030939"/>
              </p:ext>
            </p:extLst>
          </p:nvPr>
        </p:nvGraphicFramePr>
        <p:xfrm>
          <a:off x="16831293" y="7233839"/>
          <a:ext cx="6067441" cy="5289572"/>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607FCEF8-6D3C-4022-944F-70064B70837C}"/>
              </a:ext>
            </a:extLst>
          </p:cNvPr>
          <p:cNvSpPr/>
          <p:nvPr/>
        </p:nvSpPr>
        <p:spPr>
          <a:xfrm rot="10800000" flipH="1" flipV="1">
            <a:off x="7622579" y="7515914"/>
            <a:ext cx="67023" cy="4983973"/>
          </a:xfrm>
          <a:prstGeom prst="rect">
            <a:avLst/>
          </a:prstGeom>
          <a:solidFill>
            <a:schemeClr val="bg1">
              <a:lumMod val="8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1" dirty="0">
              <a:solidFill>
                <a:schemeClr val="tx2"/>
              </a:solidFill>
              <a:latin typeface="+mj-lt"/>
            </a:endParaRPr>
          </a:p>
        </p:txBody>
      </p:sp>
      <p:sp>
        <p:nvSpPr>
          <p:cNvPr id="27" name="Rectangle 26">
            <a:extLst>
              <a:ext uri="{FF2B5EF4-FFF2-40B4-BE49-F238E27FC236}">
                <a16:creationId xmlns:a16="http://schemas.microsoft.com/office/drawing/2014/main" id="{24201F73-C828-4B84-A590-C33BD08CA120}"/>
              </a:ext>
            </a:extLst>
          </p:cNvPr>
          <p:cNvSpPr/>
          <p:nvPr/>
        </p:nvSpPr>
        <p:spPr>
          <a:xfrm rot="10800000" flipH="1" flipV="1">
            <a:off x="16655869" y="7515914"/>
            <a:ext cx="67693" cy="4983973"/>
          </a:xfrm>
          <a:prstGeom prst="rect">
            <a:avLst/>
          </a:prstGeom>
          <a:solidFill>
            <a:schemeClr val="bg1">
              <a:lumMod val="8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1" dirty="0">
              <a:solidFill>
                <a:schemeClr val="tx2"/>
              </a:solidFill>
              <a:latin typeface="+mj-lt"/>
            </a:endParaRPr>
          </a:p>
        </p:txBody>
      </p:sp>
      <p:graphicFrame>
        <p:nvGraphicFramePr>
          <p:cNvPr id="28" name="Chart 27">
            <a:extLst>
              <a:ext uri="{FF2B5EF4-FFF2-40B4-BE49-F238E27FC236}">
                <a16:creationId xmlns:a16="http://schemas.microsoft.com/office/drawing/2014/main" id="{089009B9-38D0-4D0C-8794-BD158E48C078}"/>
              </a:ext>
            </a:extLst>
          </p:cNvPr>
          <p:cNvGraphicFramePr/>
          <p:nvPr>
            <p:extLst>
              <p:ext uri="{D42A27DB-BD31-4B8C-83A1-F6EECF244321}">
                <p14:modId xmlns:p14="http://schemas.microsoft.com/office/powerpoint/2010/main" val="626491749"/>
              </p:ext>
            </p:extLst>
          </p:nvPr>
        </p:nvGraphicFramePr>
        <p:xfrm>
          <a:off x="1502224" y="7211964"/>
          <a:ext cx="6067441" cy="5289572"/>
        </p:xfrm>
        <a:graphic>
          <a:graphicData uri="http://schemas.openxmlformats.org/drawingml/2006/chart">
            <c:chart xmlns:c="http://schemas.openxmlformats.org/drawingml/2006/chart" xmlns:r="http://schemas.openxmlformats.org/officeDocument/2006/relationships" r:id="rId4"/>
          </a:graphicData>
        </a:graphic>
      </p:graphicFrame>
      <p:sp>
        <p:nvSpPr>
          <p:cNvPr id="29" name="Content Placeholder 2">
            <a:extLst>
              <a:ext uri="{FF2B5EF4-FFF2-40B4-BE49-F238E27FC236}">
                <a16:creationId xmlns:a16="http://schemas.microsoft.com/office/drawing/2014/main" id="{51F03DBD-A073-4502-9F13-85B35D71BAD8}"/>
              </a:ext>
            </a:extLst>
          </p:cNvPr>
          <p:cNvSpPr txBox="1">
            <a:spLocks/>
          </p:cNvSpPr>
          <p:nvPr/>
        </p:nvSpPr>
        <p:spPr>
          <a:xfrm>
            <a:off x="4697259" y="8825833"/>
            <a:ext cx="2195262" cy="1009899"/>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8000" b="1" spc="-150" dirty="0">
                <a:solidFill>
                  <a:schemeClr val="bg1"/>
                </a:solidFill>
                <a:latin typeface="+mj-lt"/>
                <a:cs typeface="Circular Std Bold" panose="020B0804020101010102" pitchFamily="34" charset="0"/>
              </a:rPr>
              <a:t>55%</a:t>
            </a:r>
          </a:p>
        </p:txBody>
      </p:sp>
      <p:sp>
        <p:nvSpPr>
          <p:cNvPr id="30" name="Content Placeholder 2">
            <a:extLst>
              <a:ext uri="{FF2B5EF4-FFF2-40B4-BE49-F238E27FC236}">
                <a16:creationId xmlns:a16="http://schemas.microsoft.com/office/drawing/2014/main" id="{38B5E48A-C418-4BA0-81C3-E2D079A57F67}"/>
              </a:ext>
            </a:extLst>
          </p:cNvPr>
          <p:cNvSpPr txBox="1">
            <a:spLocks/>
          </p:cNvSpPr>
          <p:nvPr/>
        </p:nvSpPr>
        <p:spPr>
          <a:xfrm>
            <a:off x="4697259" y="9990578"/>
            <a:ext cx="2369164" cy="42410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2800" dirty="0">
                <a:solidFill>
                  <a:schemeClr val="bg1"/>
                </a:solidFill>
                <a:latin typeface="+mj-lt"/>
                <a:cs typeface="Circular Std Bold" panose="020B0804020101010102" pitchFamily="34" charset="0"/>
              </a:rPr>
              <a:t>AVOIDABLE</a:t>
            </a:r>
          </a:p>
        </p:txBody>
      </p:sp>
      <p:sp>
        <p:nvSpPr>
          <p:cNvPr id="32" name="Content Placeholder 2">
            <a:extLst>
              <a:ext uri="{FF2B5EF4-FFF2-40B4-BE49-F238E27FC236}">
                <a16:creationId xmlns:a16="http://schemas.microsoft.com/office/drawing/2014/main" id="{317D703E-B2AF-47AA-8E69-23B9806A6BA4}"/>
              </a:ext>
            </a:extLst>
          </p:cNvPr>
          <p:cNvSpPr txBox="1">
            <a:spLocks/>
          </p:cNvSpPr>
          <p:nvPr/>
        </p:nvSpPr>
        <p:spPr>
          <a:xfrm>
            <a:off x="2237832" y="8825833"/>
            <a:ext cx="2195262" cy="1009899"/>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8000" b="1" spc="-150" dirty="0">
                <a:solidFill>
                  <a:schemeClr val="bg1">
                    <a:lumMod val="50000"/>
                  </a:schemeClr>
                </a:solidFill>
                <a:latin typeface="+mj-lt"/>
                <a:cs typeface="Circular Std Bold" panose="020B0804020101010102" pitchFamily="34" charset="0"/>
              </a:rPr>
              <a:t>45%</a:t>
            </a:r>
          </a:p>
        </p:txBody>
      </p:sp>
      <p:sp>
        <p:nvSpPr>
          <p:cNvPr id="33" name="Content Placeholder 2">
            <a:extLst>
              <a:ext uri="{FF2B5EF4-FFF2-40B4-BE49-F238E27FC236}">
                <a16:creationId xmlns:a16="http://schemas.microsoft.com/office/drawing/2014/main" id="{D752FD5E-97B2-41DB-8077-33FB2D83450D}"/>
              </a:ext>
            </a:extLst>
          </p:cNvPr>
          <p:cNvSpPr txBox="1">
            <a:spLocks/>
          </p:cNvSpPr>
          <p:nvPr/>
        </p:nvSpPr>
        <p:spPr>
          <a:xfrm>
            <a:off x="2237832" y="9990578"/>
            <a:ext cx="2369164" cy="42410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2100" dirty="0">
                <a:solidFill>
                  <a:schemeClr val="bg1">
                    <a:lumMod val="50000"/>
                  </a:schemeClr>
                </a:solidFill>
                <a:latin typeface="+mj-lt"/>
                <a:cs typeface="Circular Std Bold" panose="020B0804020101010102" pitchFamily="34" charset="0"/>
              </a:rPr>
              <a:t>UNAVOIDABLE</a:t>
            </a:r>
          </a:p>
        </p:txBody>
      </p:sp>
      <p:sp>
        <p:nvSpPr>
          <p:cNvPr id="34" name="Content Placeholder 2">
            <a:extLst>
              <a:ext uri="{FF2B5EF4-FFF2-40B4-BE49-F238E27FC236}">
                <a16:creationId xmlns:a16="http://schemas.microsoft.com/office/drawing/2014/main" id="{5AFDDD8B-35BD-469B-9582-EE2D2A6C6FD5}"/>
              </a:ext>
            </a:extLst>
          </p:cNvPr>
          <p:cNvSpPr txBox="1">
            <a:spLocks/>
          </p:cNvSpPr>
          <p:nvPr/>
        </p:nvSpPr>
        <p:spPr>
          <a:xfrm>
            <a:off x="19950906" y="8825833"/>
            <a:ext cx="2195262" cy="1009899"/>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8000" b="1" spc="-150" dirty="0">
                <a:solidFill>
                  <a:schemeClr val="bg1"/>
                </a:solidFill>
                <a:latin typeface="+mj-lt"/>
                <a:cs typeface="Circular Std Bold" panose="020B0804020101010102" pitchFamily="34" charset="0"/>
              </a:rPr>
              <a:t>52%</a:t>
            </a:r>
          </a:p>
        </p:txBody>
      </p:sp>
      <p:sp>
        <p:nvSpPr>
          <p:cNvPr id="35" name="Content Placeholder 2">
            <a:extLst>
              <a:ext uri="{FF2B5EF4-FFF2-40B4-BE49-F238E27FC236}">
                <a16:creationId xmlns:a16="http://schemas.microsoft.com/office/drawing/2014/main" id="{FE7274D2-4D76-4949-BBAE-3309B407EACE}"/>
              </a:ext>
            </a:extLst>
          </p:cNvPr>
          <p:cNvSpPr txBox="1">
            <a:spLocks/>
          </p:cNvSpPr>
          <p:nvPr/>
        </p:nvSpPr>
        <p:spPr>
          <a:xfrm>
            <a:off x="19950906" y="9990578"/>
            <a:ext cx="2369164" cy="42410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2800" dirty="0">
                <a:solidFill>
                  <a:schemeClr val="bg1"/>
                </a:solidFill>
                <a:latin typeface="+mj-lt"/>
                <a:cs typeface="Circular Std Bold" panose="020B0804020101010102" pitchFamily="34" charset="0"/>
              </a:rPr>
              <a:t>AVOIDABLE</a:t>
            </a:r>
          </a:p>
        </p:txBody>
      </p:sp>
      <p:sp>
        <p:nvSpPr>
          <p:cNvPr id="36" name="Content Placeholder 2">
            <a:extLst>
              <a:ext uri="{FF2B5EF4-FFF2-40B4-BE49-F238E27FC236}">
                <a16:creationId xmlns:a16="http://schemas.microsoft.com/office/drawing/2014/main" id="{9AA2B05C-D672-46E0-AAFF-BE032EC48138}"/>
              </a:ext>
            </a:extLst>
          </p:cNvPr>
          <p:cNvSpPr txBox="1">
            <a:spLocks/>
          </p:cNvSpPr>
          <p:nvPr/>
        </p:nvSpPr>
        <p:spPr>
          <a:xfrm>
            <a:off x="17491479" y="8825833"/>
            <a:ext cx="2195262" cy="1009899"/>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8000" b="1" spc="-150" dirty="0">
                <a:solidFill>
                  <a:schemeClr val="bg1">
                    <a:lumMod val="50000"/>
                  </a:schemeClr>
                </a:solidFill>
                <a:latin typeface="+mj-lt"/>
                <a:cs typeface="Circular Std Bold" panose="020B0804020101010102" pitchFamily="34" charset="0"/>
              </a:rPr>
              <a:t>48%</a:t>
            </a:r>
          </a:p>
        </p:txBody>
      </p:sp>
      <p:sp>
        <p:nvSpPr>
          <p:cNvPr id="37" name="Content Placeholder 2">
            <a:extLst>
              <a:ext uri="{FF2B5EF4-FFF2-40B4-BE49-F238E27FC236}">
                <a16:creationId xmlns:a16="http://schemas.microsoft.com/office/drawing/2014/main" id="{5FE394AD-0CE9-4F45-A888-59DE69F225F9}"/>
              </a:ext>
            </a:extLst>
          </p:cNvPr>
          <p:cNvSpPr txBox="1">
            <a:spLocks/>
          </p:cNvSpPr>
          <p:nvPr/>
        </p:nvSpPr>
        <p:spPr>
          <a:xfrm>
            <a:off x="17491479" y="9990578"/>
            <a:ext cx="2369164" cy="424103"/>
          </a:xfrm>
          <a:prstGeom prst="rect">
            <a:avLst/>
          </a:prstGeom>
        </p:spPr>
        <p:txBody>
          <a:bodyPr/>
          <a:lstStyle>
            <a:lvl1pPr marL="271463" indent="-271463" algn="l" defTabSz="457200" rtl="0" eaLnBrk="0" fontAlgn="base" hangingPunct="0">
              <a:spcBef>
                <a:spcPts val="1125"/>
              </a:spcBef>
              <a:spcAft>
                <a:spcPct val="0"/>
              </a:spcAft>
              <a:buClr>
                <a:srgbClr val="3A9BE0"/>
              </a:buClr>
              <a:buFont typeface="Arial" charset="0"/>
              <a:buChar char="•"/>
              <a:defRPr sz="2200" kern="1200">
                <a:solidFill>
                  <a:srgbClr val="404040"/>
                </a:solidFill>
                <a:latin typeface="Flexo Medium"/>
                <a:ea typeface="Flexo Medium" charset="0"/>
                <a:cs typeface="Flexo Medium"/>
              </a:defRPr>
            </a:lvl1pPr>
            <a:lvl2pPr marL="715963" indent="-222250" algn="l" defTabSz="457200" rtl="0" eaLnBrk="0" fontAlgn="base" hangingPunct="0">
              <a:spcBef>
                <a:spcPts val="438"/>
              </a:spcBef>
              <a:spcAft>
                <a:spcPct val="0"/>
              </a:spcAft>
              <a:buClr>
                <a:srgbClr val="3A9BE0"/>
              </a:buClr>
              <a:buSzPct val="75000"/>
              <a:buFont typeface="Wingdings" charset="2"/>
              <a:buChar char="ü"/>
              <a:defRPr kern="1200">
                <a:solidFill>
                  <a:schemeClr val="tx1"/>
                </a:solidFill>
                <a:latin typeface="Flexo"/>
                <a:ea typeface="Flexo" charset="0"/>
                <a:cs typeface="Flexo"/>
              </a:defRPr>
            </a:lvl2pPr>
            <a:lvl3pPr marL="1143000" indent="-228600" algn="l" defTabSz="457200" rtl="0" eaLnBrk="0" fontAlgn="base" hangingPunct="0">
              <a:spcBef>
                <a:spcPct val="20000"/>
              </a:spcBef>
              <a:spcAft>
                <a:spcPct val="0"/>
              </a:spcAft>
              <a:buClr>
                <a:srgbClr val="3A9BE0"/>
              </a:buClr>
              <a:buFont typeface="Arial" charset="0"/>
              <a:buChar char="•"/>
              <a:defRPr sz="1600" kern="1200">
                <a:solidFill>
                  <a:schemeClr val="tx1"/>
                </a:solidFill>
                <a:latin typeface="Flexo"/>
                <a:ea typeface="Flexo" charset="0"/>
                <a:cs typeface="Flexo"/>
              </a:defRPr>
            </a:lvl3pPr>
            <a:lvl4pPr marL="1600200" indent="-228600" algn="l" defTabSz="457200" rtl="0" eaLnBrk="0" fontAlgn="base" hangingPunct="0">
              <a:spcBef>
                <a:spcPct val="20000"/>
              </a:spcBef>
              <a:spcAft>
                <a:spcPct val="0"/>
              </a:spcAft>
              <a:buClr>
                <a:srgbClr val="3A9BE0"/>
              </a:buClr>
              <a:buFont typeface="Arial" charset="0"/>
              <a:buChar char="•"/>
              <a:defRPr sz="1400" kern="1200">
                <a:solidFill>
                  <a:schemeClr val="tx1"/>
                </a:solidFill>
                <a:latin typeface="Flexo"/>
                <a:ea typeface="Flexo" charset="0"/>
                <a:cs typeface="Flexo"/>
              </a:defRPr>
            </a:lvl4pPr>
            <a:lvl5pPr marL="2057400" indent="-228600" algn="l" defTabSz="457200" rtl="0" eaLnBrk="0" fontAlgn="base" hangingPunct="0">
              <a:spcBef>
                <a:spcPct val="20000"/>
              </a:spcBef>
              <a:spcAft>
                <a:spcPct val="0"/>
              </a:spcAft>
              <a:buClr>
                <a:srgbClr val="3A9BE0"/>
              </a:buClr>
              <a:buFont typeface="Arial" charset="0"/>
              <a:buChar char="•"/>
              <a:defRPr sz="1200" kern="1200">
                <a:solidFill>
                  <a:schemeClr val="tx1"/>
                </a:solidFill>
                <a:latin typeface="Flexo"/>
                <a:ea typeface="Flexo" charset="0"/>
                <a:cs typeface="Flex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2100" dirty="0">
                <a:solidFill>
                  <a:schemeClr val="bg1">
                    <a:lumMod val="50000"/>
                  </a:schemeClr>
                </a:solidFill>
                <a:latin typeface="+mj-lt"/>
                <a:cs typeface="Circular Std Bold" panose="020B0804020101010102" pitchFamily="34" charset="0"/>
              </a:rPr>
              <a:t>UNAVOIDABLE</a:t>
            </a:r>
          </a:p>
        </p:txBody>
      </p:sp>
      <p:sp>
        <p:nvSpPr>
          <p:cNvPr id="40" name="Oval 39">
            <a:extLst>
              <a:ext uri="{FF2B5EF4-FFF2-40B4-BE49-F238E27FC236}">
                <a16:creationId xmlns:a16="http://schemas.microsoft.com/office/drawing/2014/main" id="{3ED9CB13-F8E4-475F-B226-33B7E27B6692}"/>
              </a:ext>
            </a:extLst>
          </p:cNvPr>
          <p:cNvSpPr/>
          <p:nvPr/>
        </p:nvSpPr>
        <p:spPr>
          <a:xfrm>
            <a:off x="12048226" y="8240442"/>
            <a:ext cx="4157935" cy="4157935"/>
          </a:xfrm>
          <a:prstGeom prst="ellipse">
            <a:avLst/>
          </a:prstGeom>
          <a:solidFill>
            <a:srgbClr val="0076FF"/>
          </a:solidFill>
          <a:ln>
            <a:noFill/>
          </a:ln>
          <a:effectLst>
            <a:outerShdw blurRad="1143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p:txBody>
      </p:sp>
      <p:sp>
        <p:nvSpPr>
          <p:cNvPr id="41" name="TextBox 40">
            <a:extLst>
              <a:ext uri="{FF2B5EF4-FFF2-40B4-BE49-F238E27FC236}">
                <a16:creationId xmlns:a16="http://schemas.microsoft.com/office/drawing/2014/main" id="{A6CE3078-BF13-4E23-AFB5-F7210A73DC03}"/>
              </a:ext>
            </a:extLst>
          </p:cNvPr>
          <p:cNvSpPr txBox="1"/>
          <p:nvPr/>
        </p:nvSpPr>
        <p:spPr>
          <a:xfrm>
            <a:off x="12743469" y="8507534"/>
            <a:ext cx="2874986" cy="3170099"/>
          </a:xfrm>
          <a:prstGeom prst="rect">
            <a:avLst/>
          </a:prstGeom>
          <a:noFill/>
        </p:spPr>
        <p:txBody>
          <a:bodyPr wrap="square" rtlCol="0">
            <a:spAutoFit/>
          </a:bodyPr>
          <a:lstStyle/>
          <a:p>
            <a:pPr algn="ctr"/>
            <a:r>
              <a:rPr lang="en-US" sz="20000" b="1" dirty="0">
                <a:solidFill>
                  <a:schemeClr val="bg1"/>
                </a:solidFill>
                <a:latin typeface="+mj-lt"/>
                <a:ea typeface="Flexo Medium" charset="0"/>
                <a:cs typeface="Circular Std Black" panose="020B0A04020101010102" pitchFamily="34" charset="0"/>
              </a:rPr>
              <a:t>2</a:t>
            </a:r>
          </a:p>
        </p:txBody>
      </p:sp>
      <p:sp>
        <p:nvSpPr>
          <p:cNvPr id="42" name="Oval 41">
            <a:extLst>
              <a:ext uri="{FF2B5EF4-FFF2-40B4-BE49-F238E27FC236}">
                <a16:creationId xmlns:a16="http://schemas.microsoft.com/office/drawing/2014/main" id="{06059032-6E80-46CD-B0E6-2D1BCB8DB16B}"/>
              </a:ext>
            </a:extLst>
          </p:cNvPr>
          <p:cNvSpPr/>
          <p:nvPr/>
        </p:nvSpPr>
        <p:spPr>
          <a:xfrm>
            <a:off x="8282167" y="7803861"/>
            <a:ext cx="5031101" cy="5031102"/>
          </a:xfrm>
          <a:prstGeom prst="ellipse">
            <a:avLst/>
          </a:prstGeom>
          <a:solidFill>
            <a:srgbClr val="0076FF"/>
          </a:solidFill>
          <a:ln>
            <a:noFill/>
          </a:ln>
          <a:effectLst>
            <a:outerShdw blurRad="1143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p:txBody>
      </p:sp>
      <p:sp>
        <p:nvSpPr>
          <p:cNvPr id="43" name="TextBox 42">
            <a:extLst>
              <a:ext uri="{FF2B5EF4-FFF2-40B4-BE49-F238E27FC236}">
                <a16:creationId xmlns:a16="http://schemas.microsoft.com/office/drawing/2014/main" id="{3027EBCF-FEF6-41FE-9D56-CF0B5D88B998}"/>
              </a:ext>
            </a:extLst>
          </p:cNvPr>
          <p:cNvSpPr txBox="1"/>
          <p:nvPr/>
        </p:nvSpPr>
        <p:spPr>
          <a:xfrm>
            <a:off x="8813688" y="7845814"/>
            <a:ext cx="3872988" cy="4493538"/>
          </a:xfrm>
          <a:prstGeom prst="rect">
            <a:avLst/>
          </a:prstGeom>
          <a:noFill/>
        </p:spPr>
        <p:txBody>
          <a:bodyPr wrap="square" rtlCol="0">
            <a:spAutoFit/>
          </a:bodyPr>
          <a:lstStyle/>
          <a:p>
            <a:pPr algn="ctr"/>
            <a:r>
              <a:rPr lang="en-US" sz="28600" b="1" dirty="0">
                <a:solidFill>
                  <a:schemeClr val="bg1"/>
                </a:solidFill>
                <a:latin typeface="+mj-lt"/>
                <a:ea typeface="Flexo Medium" charset="0"/>
                <a:cs typeface="Circular Std Black" panose="020B0A04020101010102" pitchFamily="34" charset="0"/>
              </a:rPr>
              <a:t>1</a:t>
            </a:r>
          </a:p>
        </p:txBody>
      </p:sp>
    </p:spTree>
    <p:extLst>
      <p:ext uri="{BB962C8B-B14F-4D97-AF65-F5344CB8AC3E}">
        <p14:creationId xmlns:p14="http://schemas.microsoft.com/office/powerpoint/2010/main" val="308888466"/>
      </p:ext>
    </p:extLst>
  </p:cSld>
  <p:clrMapOvr>
    <a:masterClrMapping/>
  </p:clrMapOvr>
</p:sld>
</file>

<file path=ppt/theme/theme1.xml><?xml version="1.0" encoding="utf-8"?>
<a:theme xmlns:a="http://schemas.openxmlformats.org/drawingml/2006/main" name="Office Theme">
  <a:themeElements>
    <a:clrScheme name="Logic Monitor">
      <a:dk1>
        <a:srgbClr val="031C5B"/>
      </a:dk1>
      <a:lt1>
        <a:srgbClr val="FFFFFF"/>
      </a:lt1>
      <a:dk2>
        <a:srgbClr val="0076FF"/>
      </a:dk2>
      <a:lt2>
        <a:srgbClr val="E7E6E6"/>
      </a:lt2>
      <a:accent1>
        <a:srgbClr val="F24708"/>
      </a:accent1>
      <a:accent2>
        <a:srgbClr val="FBA200"/>
      </a:accent2>
      <a:accent3>
        <a:srgbClr val="4B3B93"/>
      </a:accent3>
      <a:accent4>
        <a:srgbClr val="AEDAEB"/>
      </a:accent4>
      <a:accent5>
        <a:srgbClr val="00BDA5"/>
      </a:accent5>
      <a:accent6>
        <a:srgbClr val="FF7C00"/>
      </a:accent6>
      <a:hlink>
        <a:srgbClr val="F24708"/>
      </a:hlink>
      <a:folHlink>
        <a:srgbClr val="0076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1202</Words>
  <Application>Microsoft Office PowerPoint</Application>
  <PresentationFormat>Custom</PresentationFormat>
  <Paragraphs>341</Paragraphs>
  <Slides>65</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Sofia</vt:lpstr>
      <vt:lpstr>Avenir Heavy</vt:lpstr>
      <vt:lpstr>Circular Std Medium</vt:lpstr>
      <vt:lpstr>Circular Std Bold</vt:lpstr>
      <vt:lpstr>Avenir Book</vt:lpstr>
      <vt:lpstr>CircularStd-Black</vt:lpstr>
      <vt:lpstr>Avenir Medium</vt:lpstr>
      <vt:lpstr>Office Theme</vt:lpstr>
      <vt:lpstr>2019 Outages Survey</vt:lpstr>
      <vt:lpstr>PowerPoint Presentation</vt:lpstr>
      <vt:lpstr>Performance and Availability Rule</vt:lpstr>
      <vt:lpstr>Yet Outages and Brownouts are Common</vt:lpstr>
      <vt:lpstr>Yet Outages and Brownouts are Common</vt:lpstr>
      <vt:lpstr>In Fact, IT is Pessimistic about Outages and Brownouts</vt:lpstr>
      <vt:lpstr>Why?</vt:lpstr>
      <vt:lpstr>Outages and Brownouts are Costly</vt:lpstr>
      <vt:lpstr>More than Half of all Outages and Brownouts are Avoidable</vt:lpstr>
      <vt:lpstr>Wide Range of Outcomes</vt:lpstr>
      <vt:lpstr>Bottom Tier Doing Much Worse</vt:lpstr>
      <vt:lpstr>Bottom Tier Experiences More Outages and Brownouts</vt:lpstr>
      <vt:lpstr>Bottom Tier Sees More Outages and Brownouts</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Owner</dc:creator>
  <cp:lastModifiedBy>Janeen Bullock</cp:lastModifiedBy>
  <cp:revision>42</cp:revision>
  <dcterms:modified xsi:type="dcterms:W3CDTF">2019-08-29T04:15:37Z</dcterms:modified>
</cp:coreProperties>
</file>